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3" r:id="rId3"/>
    <p:sldId id="284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86" r:id="rId15"/>
    <p:sldId id="275" r:id="rId16"/>
    <p:sldId id="276" r:id="rId17"/>
    <p:sldId id="277" r:id="rId18"/>
    <p:sldId id="278" r:id="rId19"/>
    <p:sldId id="279" r:id="rId20"/>
    <p:sldId id="285" r:id="rId21"/>
    <p:sldId id="281" r:id="rId22"/>
    <p:sldId id="282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80" r:id="rId3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7FB247-C17E-46CC-A51B-C5B87F6438E6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4FEC79B3-C1A0-4CF7-9E64-A1DF1C449B01}">
      <dgm:prSet phldrT="[文字]"/>
      <dgm:spPr/>
      <dgm:t>
        <a:bodyPr/>
        <a:lstStyle/>
        <a:p>
          <a:r>
            <a:rPr lang="zh-TW" altLang="en-US" dirty="0" smtClean="0"/>
            <a:t>首頁</a:t>
          </a:r>
          <a:endParaRPr lang="zh-TW" altLang="en-US" dirty="0"/>
        </a:p>
      </dgm:t>
    </dgm:pt>
    <dgm:pt modelId="{7B24AFDB-232F-44D0-A8C2-2CC96E70895F}" type="parTrans" cxnId="{7C6E7801-7224-4CE9-A013-6E54DE37B60C}">
      <dgm:prSet/>
      <dgm:spPr/>
      <dgm:t>
        <a:bodyPr/>
        <a:lstStyle/>
        <a:p>
          <a:endParaRPr lang="zh-TW" altLang="en-US"/>
        </a:p>
      </dgm:t>
    </dgm:pt>
    <dgm:pt modelId="{2458C3FE-630A-4522-8441-2220ABB98FE9}" type="sibTrans" cxnId="{7C6E7801-7224-4CE9-A013-6E54DE37B60C}">
      <dgm:prSet/>
      <dgm:spPr/>
      <dgm:t>
        <a:bodyPr/>
        <a:lstStyle/>
        <a:p>
          <a:endParaRPr lang="zh-TW" altLang="en-US"/>
        </a:p>
      </dgm:t>
    </dgm:pt>
    <dgm:pt modelId="{B9A53725-D367-4A28-B56A-CAE5058B383A}">
      <dgm:prSet phldrT="[文字]"/>
      <dgm:spPr/>
      <dgm:t>
        <a:bodyPr/>
        <a:lstStyle/>
        <a:p>
          <a:r>
            <a:rPr lang="en-US" altLang="zh-TW" dirty="0" smtClean="0"/>
            <a:t>Play</a:t>
          </a:r>
          <a:endParaRPr lang="zh-TW" altLang="en-US" dirty="0"/>
        </a:p>
      </dgm:t>
    </dgm:pt>
    <dgm:pt modelId="{57B71B2E-DA6B-4F1F-8765-A9A50B910C8C}" type="parTrans" cxnId="{79CACDBC-0B5F-415F-BF5D-B2388B397110}">
      <dgm:prSet/>
      <dgm:spPr/>
      <dgm:t>
        <a:bodyPr/>
        <a:lstStyle/>
        <a:p>
          <a:endParaRPr lang="zh-TW" altLang="en-US"/>
        </a:p>
      </dgm:t>
    </dgm:pt>
    <dgm:pt modelId="{1E87B46A-D91B-4E45-AC1C-E79A07725156}" type="sibTrans" cxnId="{79CACDBC-0B5F-415F-BF5D-B2388B397110}">
      <dgm:prSet/>
      <dgm:spPr/>
      <dgm:t>
        <a:bodyPr/>
        <a:lstStyle/>
        <a:p>
          <a:endParaRPr lang="zh-TW" altLang="en-US"/>
        </a:p>
      </dgm:t>
    </dgm:pt>
    <dgm:pt modelId="{51551837-D9D2-4841-B953-B441261F6F23}">
      <dgm:prSet phldrT="[文字]"/>
      <dgm:spPr/>
      <dgm:t>
        <a:bodyPr/>
        <a:lstStyle/>
        <a:p>
          <a:r>
            <a:rPr lang="en-US" altLang="zh-TW" dirty="0" err="1" smtClean="0"/>
            <a:t>Github</a:t>
          </a:r>
          <a:endParaRPr lang="zh-TW" altLang="en-US" dirty="0"/>
        </a:p>
      </dgm:t>
    </dgm:pt>
    <dgm:pt modelId="{D813A984-EC50-4337-9A04-46D029881634}" type="parTrans" cxnId="{88323E19-488D-4E98-9369-C03C3D8F638C}">
      <dgm:prSet/>
      <dgm:spPr/>
      <dgm:t>
        <a:bodyPr/>
        <a:lstStyle/>
        <a:p>
          <a:endParaRPr lang="zh-TW" altLang="en-US"/>
        </a:p>
      </dgm:t>
    </dgm:pt>
    <dgm:pt modelId="{03AF68C9-CBF6-4DF6-89EE-2A6EC59D06AC}" type="sibTrans" cxnId="{88323E19-488D-4E98-9369-C03C3D8F638C}">
      <dgm:prSet/>
      <dgm:spPr/>
      <dgm:t>
        <a:bodyPr/>
        <a:lstStyle/>
        <a:p>
          <a:endParaRPr lang="zh-TW" altLang="en-US"/>
        </a:p>
      </dgm:t>
    </dgm:pt>
    <dgm:pt modelId="{D2DACE67-2ED3-4F01-8092-D1A75560D72F}">
      <dgm:prSet phldrT="[文字]"/>
      <dgm:spPr/>
      <dgm:t>
        <a:bodyPr/>
        <a:lstStyle/>
        <a:p>
          <a:r>
            <a:rPr lang="zh-TW" altLang="en-US" dirty="0" smtClean="0"/>
            <a:t>特色</a:t>
          </a:r>
          <a:endParaRPr lang="zh-TW" altLang="en-US" dirty="0"/>
        </a:p>
      </dgm:t>
    </dgm:pt>
    <dgm:pt modelId="{941D706C-1380-4413-9656-DFC50474230C}" type="parTrans" cxnId="{417FFC17-C560-44F8-97CA-2C39BB2623E7}">
      <dgm:prSet/>
      <dgm:spPr/>
      <dgm:t>
        <a:bodyPr/>
        <a:lstStyle/>
        <a:p>
          <a:endParaRPr lang="zh-TW" altLang="en-US"/>
        </a:p>
      </dgm:t>
    </dgm:pt>
    <dgm:pt modelId="{A3146B4A-DAEF-4CA4-912C-63D5AA7513F3}" type="sibTrans" cxnId="{417FFC17-C560-44F8-97CA-2C39BB2623E7}">
      <dgm:prSet/>
      <dgm:spPr/>
      <dgm:t>
        <a:bodyPr/>
        <a:lstStyle/>
        <a:p>
          <a:endParaRPr lang="zh-TW" altLang="en-US"/>
        </a:p>
      </dgm:t>
    </dgm:pt>
    <dgm:pt modelId="{140449AC-52A1-4B73-9B60-5898AB53C1E0}">
      <dgm:prSet phldrT="[文字]"/>
      <dgm:spPr/>
      <dgm:t>
        <a:bodyPr/>
        <a:lstStyle/>
        <a:p>
          <a:r>
            <a:rPr lang="zh-TW" altLang="en-US" dirty="0" smtClean="0"/>
            <a:t>按鍵說明</a:t>
          </a:r>
          <a:endParaRPr lang="zh-TW" altLang="en-US" dirty="0"/>
        </a:p>
      </dgm:t>
    </dgm:pt>
    <dgm:pt modelId="{E50B790F-0F96-4E1A-8DCB-33858D0EBD1B}" type="parTrans" cxnId="{F81080AE-C117-43D5-96D4-B3EEABAF2DC2}">
      <dgm:prSet/>
      <dgm:spPr/>
      <dgm:t>
        <a:bodyPr/>
        <a:lstStyle/>
        <a:p>
          <a:endParaRPr lang="zh-TW" altLang="en-US"/>
        </a:p>
      </dgm:t>
    </dgm:pt>
    <dgm:pt modelId="{C57B3884-55BA-4461-B05A-465E12A11A18}" type="sibTrans" cxnId="{F81080AE-C117-43D5-96D4-B3EEABAF2DC2}">
      <dgm:prSet/>
      <dgm:spPr/>
      <dgm:t>
        <a:bodyPr/>
        <a:lstStyle/>
        <a:p>
          <a:endParaRPr lang="zh-TW" altLang="en-US"/>
        </a:p>
      </dgm:t>
    </dgm:pt>
    <dgm:pt modelId="{175538BA-DF4E-40C0-862B-B710D21A6359}">
      <dgm:prSet phldrT="[文字]"/>
      <dgm:spPr/>
      <dgm:t>
        <a:bodyPr/>
        <a:lstStyle/>
        <a:p>
          <a:r>
            <a:rPr lang="zh-TW" altLang="en-US" dirty="0" smtClean="0"/>
            <a:t>聯絡資料</a:t>
          </a:r>
          <a:endParaRPr lang="zh-TW" altLang="en-US" dirty="0"/>
        </a:p>
      </dgm:t>
    </dgm:pt>
    <dgm:pt modelId="{18A7A766-C3C2-4A34-AEA8-C25A2978A72A}" type="parTrans" cxnId="{F5958657-ABAD-430E-913E-C0B5C16AB710}">
      <dgm:prSet/>
      <dgm:spPr/>
      <dgm:t>
        <a:bodyPr/>
        <a:lstStyle/>
        <a:p>
          <a:endParaRPr lang="zh-TW" altLang="en-US"/>
        </a:p>
      </dgm:t>
    </dgm:pt>
    <dgm:pt modelId="{2D312D68-BB16-47C2-88DB-9F0F1061E45B}" type="sibTrans" cxnId="{F5958657-ABAD-430E-913E-C0B5C16AB710}">
      <dgm:prSet/>
      <dgm:spPr/>
      <dgm:t>
        <a:bodyPr/>
        <a:lstStyle/>
        <a:p>
          <a:endParaRPr lang="zh-TW" altLang="en-US"/>
        </a:p>
      </dgm:t>
    </dgm:pt>
    <dgm:pt modelId="{D86268F3-04A5-4018-8F2A-A88EC878B522}">
      <dgm:prSet phldrT="[文字]"/>
      <dgm:spPr/>
      <dgm:t>
        <a:bodyPr/>
        <a:lstStyle/>
        <a:p>
          <a:r>
            <a:rPr lang="zh-TW" altLang="en-US" dirty="0" smtClean="0"/>
            <a:t>攻略</a:t>
          </a:r>
          <a:endParaRPr lang="zh-TW" altLang="en-US" dirty="0"/>
        </a:p>
      </dgm:t>
    </dgm:pt>
    <dgm:pt modelId="{BF835935-1958-4F11-AE7C-FCA10B9121A0}" type="parTrans" cxnId="{7ACF89FC-B838-4F06-BAA2-EE58B8C69DA0}">
      <dgm:prSet/>
      <dgm:spPr/>
      <dgm:t>
        <a:bodyPr/>
        <a:lstStyle/>
        <a:p>
          <a:endParaRPr lang="zh-TW" altLang="en-US"/>
        </a:p>
      </dgm:t>
    </dgm:pt>
    <dgm:pt modelId="{9BC3D288-6237-4647-90F2-0BA63E45B60E}" type="sibTrans" cxnId="{7ACF89FC-B838-4F06-BAA2-EE58B8C69DA0}">
      <dgm:prSet/>
      <dgm:spPr/>
      <dgm:t>
        <a:bodyPr/>
        <a:lstStyle/>
        <a:p>
          <a:endParaRPr lang="zh-TW" altLang="en-US"/>
        </a:p>
      </dgm:t>
    </dgm:pt>
    <dgm:pt modelId="{0CA029D0-C7A6-4832-A2F4-D2C0F3AB2BA1}" type="pres">
      <dgm:prSet presAssocID="{387FB247-C17E-46CC-A51B-C5B87F6438E6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246FA94C-A1EC-4E1F-9FF1-881F23379692}" type="pres">
      <dgm:prSet presAssocID="{387FB247-C17E-46CC-A51B-C5B87F6438E6}" presName="hierFlow" presStyleCnt="0"/>
      <dgm:spPr/>
    </dgm:pt>
    <dgm:pt modelId="{EBC953B3-7F68-4740-858E-8A8BC655F402}" type="pres">
      <dgm:prSet presAssocID="{387FB247-C17E-46CC-A51B-C5B87F6438E6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2261C863-B5EE-4DD1-A933-F5DC639B24B6}" type="pres">
      <dgm:prSet presAssocID="{4FEC79B3-C1A0-4CF7-9E64-A1DF1C449B01}" presName="Name14" presStyleCnt="0"/>
      <dgm:spPr/>
    </dgm:pt>
    <dgm:pt modelId="{12C49974-1783-41C6-B9DD-653C9631B080}" type="pres">
      <dgm:prSet presAssocID="{4FEC79B3-C1A0-4CF7-9E64-A1DF1C449B01}" presName="level1Shape" presStyleLbl="node0" presStyleIdx="0" presStyleCnt="1" custLinFactY="-17547" custLinFactNeighborX="1363" custLinFactNeighborY="-10000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7E9810B-17C1-4757-BE28-40439D9C5FC3}" type="pres">
      <dgm:prSet presAssocID="{4FEC79B3-C1A0-4CF7-9E64-A1DF1C449B01}" presName="hierChild2" presStyleCnt="0"/>
      <dgm:spPr/>
    </dgm:pt>
    <dgm:pt modelId="{D9539C82-8A71-4725-B796-56119CC97EC0}" type="pres">
      <dgm:prSet presAssocID="{57B71B2E-DA6B-4F1F-8765-A9A50B910C8C}" presName="Name19" presStyleLbl="parChTrans1D2" presStyleIdx="0" presStyleCnt="6"/>
      <dgm:spPr/>
      <dgm:t>
        <a:bodyPr/>
        <a:lstStyle/>
        <a:p>
          <a:endParaRPr lang="zh-TW" altLang="en-US"/>
        </a:p>
      </dgm:t>
    </dgm:pt>
    <dgm:pt modelId="{13664967-5C91-4749-8D72-51E35296D202}" type="pres">
      <dgm:prSet presAssocID="{B9A53725-D367-4A28-B56A-CAE5058B383A}" presName="Name21" presStyleCnt="0"/>
      <dgm:spPr/>
    </dgm:pt>
    <dgm:pt modelId="{2EF86D5B-0F9A-441E-8F09-7890C5C1E7BA}" type="pres">
      <dgm:prSet presAssocID="{B9A53725-D367-4A28-B56A-CAE5058B383A}" presName="level2Shape" presStyleLbl="node2" presStyleIdx="0" presStyleCnt="6" custLinFactNeighborX="1363" custLinFactNeighborY="6133"/>
      <dgm:spPr/>
      <dgm:t>
        <a:bodyPr/>
        <a:lstStyle/>
        <a:p>
          <a:endParaRPr lang="zh-TW" altLang="en-US"/>
        </a:p>
      </dgm:t>
    </dgm:pt>
    <dgm:pt modelId="{EC8D838F-7A3F-4DDE-9FC6-67350BB7FE6C}" type="pres">
      <dgm:prSet presAssocID="{B9A53725-D367-4A28-B56A-CAE5058B383A}" presName="hierChild3" presStyleCnt="0"/>
      <dgm:spPr/>
    </dgm:pt>
    <dgm:pt modelId="{46E70B44-B616-4FC1-80FB-C9B365D21E93}" type="pres">
      <dgm:prSet presAssocID="{D813A984-EC50-4337-9A04-46D029881634}" presName="Name19" presStyleLbl="parChTrans1D2" presStyleIdx="1" presStyleCnt="6"/>
      <dgm:spPr/>
      <dgm:t>
        <a:bodyPr/>
        <a:lstStyle/>
        <a:p>
          <a:endParaRPr lang="zh-TW" altLang="en-US"/>
        </a:p>
      </dgm:t>
    </dgm:pt>
    <dgm:pt modelId="{59FAC238-328F-4021-B678-98769FAF0AD8}" type="pres">
      <dgm:prSet presAssocID="{51551837-D9D2-4841-B953-B441261F6F23}" presName="Name21" presStyleCnt="0"/>
      <dgm:spPr/>
    </dgm:pt>
    <dgm:pt modelId="{DD2B8DDC-6ACB-4672-A721-8AB3B808B072}" type="pres">
      <dgm:prSet presAssocID="{51551837-D9D2-4841-B953-B441261F6F23}" presName="level2Shape" presStyleLbl="node2" presStyleIdx="1" presStyleCnt="6" custLinFactNeighborX="682" custLinFactNeighborY="6133"/>
      <dgm:spPr/>
      <dgm:t>
        <a:bodyPr/>
        <a:lstStyle/>
        <a:p>
          <a:endParaRPr lang="zh-TW" altLang="en-US"/>
        </a:p>
      </dgm:t>
    </dgm:pt>
    <dgm:pt modelId="{FD00C9BD-49BC-4034-8E30-43C396E0982C}" type="pres">
      <dgm:prSet presAssocID="{51551837-D9D2-4841-B953-B441261F6F23}" presName="hierChild3" presStyleCnt="0"/>
      <dgm:spPr/>
    </dgm:pt>
    <dgm:pt modelId="{95BB9D6D-FC06-4522-9E84-AF34FDBEAFFD}" type="pres">
      <dgm:prSet presAssocID="{941D706C-1380-4413-9656-DFC50474230C}" presName="Name19" presStyleLbl="parChTrans1D2" presStyleIdx="2" presStyleCnt="6"/>
      <dgm:spPr/>
      <dgm:t>
        <a:bodyPr/>
        <a:lstStyle/>
        <a:p>
          <a:endParaRPr lang="zh-TW" altLang="en-US"/>
        </a:p>
      </dgm:t>
    </dgm:pt>
    <dgm:pt modelId="{13920116-7822-4AA1-9191-424A1C4E86F9}" type="pres">
      <dgm:prSet presAssocID="{D2DACE67-2ED3-4F01-8092-D1A75560D72F}" presName="Name21" presStyleCnt="0"/>
      <dgm:spPr/>
    </dgm:pt>
    <dgm:pt modelId="{980BFC4D-9D35-4ED8-BF1E-0B1C8417AA7C}" type="pres">
      <dgm:prSet presAssocID="{D2DACE67-2ED3-4F01-8092-D1A75560D72F}" presName="level2Shape" presStyleLbl="node2" presStyleIdx="2" presStyleCnt="6" custLinFactNeighborX="682" custLinFactNeighborY="6133"/>
      <dgm:spPr/>
      <dgm:t>
        <a:bodyPr/>
        <a:lstStyle/>
        <a:p>
          <a:endParaRPr lang="zh-TW" altLang="en-US"/>
        </a:p>
      </dgm:t>
    </dgm:pt>
    <dgm:pt modelId="{3F420BED-38AB-4F74-8135-2403ADBA6660}" type="pres">
      <dgm:prSet presAssocID="{D2DACE67-2ED3-4F01-8092-D1A75560D72F}" presName="hierChild3" presStyleCnt="0"/>
      <dgm:spPr/>
    </dgm:pt>
    <dgm:pt modelId="{534EB773-61B1-43B1-B438-7D791B02E56D}" type="pres">
      <dgm:prSet presAssocID="{E50B790F-0F96-4E1A-8DCB-33858D0EBD1B}" presName="Name19" presStyleLbl="parChTrans1D2" presStyleIdx="3" presStyleCnt="6"/>
      <dgm:spPr/>
      <dgm:t>
        <a:bodyPr/>
        <a:lstStyle/>
        <a:p>
          <a:endParaRPr lang="zh-TW" altLang="en-US"/>
        </a:p>
      </dgm:t>
    </dgm:pt>
    <dgm:pt modelId="{291F56E4-1073-401E-B0BE-ECE0D3E2383B}" type="pres">
      <dgm:prSet presAssocID="{140449AC-52A1-4B73-9B60-5898AB53C1E0}" presName="Name21" presStyleCnt="0"/>
      <dgm:spPr/>
    </dgm:pt>
    <dgm:pt modelId="{A263C6E6-E2BE-476B-ADCD-D063FD10DD9A}" type="pres">
      <dgm:prSet presAssocID="{140449AC-52A1-4B73-9B60-5898AB53C1E0}" presName="level2Shape" presStyleLbl="node2" presStyleIdx="3" presStyleCnt="6" custLinFactNeighborX="682" custLinFactNeighborY="6133"/>
      <dgm:spPr/>
      <dgm:t>
        <a:bodyPr/>
        <a:lstStyle/>
        <a:p>
          <a:endParaRPr lang="zh-TW" altLang="en-US"/>
        </a:p>
      </dgm:t>
    </dgm:pt>
    <dgm:pt modelId="{142A487D-A073-46A0-B1E9-F0C6CA4EE7FB}" type="pres">
      <dgm:prSet presAssocID="{140449AC-52A1-4B73-9B60-5898AB53C1E0}" presName="hierChild3" presStyleCnt="0"/>
      <dgm:spPr/>
    </dgm:pt>
    <dgm:pt modelId="{A6256FD9-0EB2-492B-8758-09CD1EA69CB1}" type="pres">
      <dgm:prSet presAssocID="{BF835935-1958-4F11-AE7C-FCA10B9121A0}" presName="Name19" presStyleLbl="parChTrans1D2" presStyleIdx="4" presStyleCnt="6"/>
      <dgm:spPr/>
      <dgm:t>
        <a:bodyPr/>
        <a:lstStyle/>
        <a:p>
          <a:endParaRPr lang="zh-TW" altLang="en-US"/>
        </a:p>
      </dgm:t>
    </dgm:pt>
    <dgm:pt modelId="{81D385B9-8AA0-4927-9873-B1F04AF5D18B}" type="pres">
      <dgm:prSet presAssocID="{D86268F3-04A5-4018-8F2A-A88EC878B522}" presName="Name21" presStyleCnt="0"/>
      <dgm:spPr/>
    </dgm:pt>
    <dgm:pt modelId="{DE549F8F-F77F-4935-B307-361A8E70B393}" type="pres">
      <dgm:prSet presAssocID="{D86268F3-04A5-4018-8F2A-A88EC878B522}" presName="level2Shape" presStyleLbl="node2" presStyleIdx="4" presStyleCnt="6" custLinFactNeighborX="682" custLinFactNeighborY="6133"/>
      <dgm:spPr/>
      <dgm:t>
        <a:bodyPr/>
        <a:lstStyle/>
        <a:p>
          <a:endParaRPr lang="zh-TW" altLang="en-US"/>
        </a:p>
      </dgm:t>
    </dgm:pt>
    <dgm:pt modelId="{A9CFF0BB-C064-4E81-9932-CAF06AC3E111}" type="pres">
      <dgm:prSet presAssocID="{D86268F3-04A5-4018-8F2A-A88EC878B522}" presName="hierChild3" presStyleCnt="0"/>
      <dgm:spPr/>
    </dgm:pt>
    <dgm:pt modelId="{9CF99045-43DF-4CCB-9DAE-20C073F78937}" type="pres">
      <dgm:prSet presAssocID="{18A7A766-C3C2-4A34-AEA8-C25A2978A72A}" presName="Name19" presStyleLbl="parChTrans1D2" presStyleIdx="5" presStyleCnt="6"/>
      <dgm:spPr/>
      <dgm:t>
        <a:bodyPr/>
        <a:lstStyle/>
        <a:p>
          <a:endParaRPr lang="zh-TW" altLang="en-US"/>
        </a:p>
      </dgm:t>
    </dgm:pt>
    <dgm:pt modelId="{CB76C1D4-CF55-4145-8C49-C3514A7C1F95}" type="pres">
      <dgm:prSet presAssocID="{175538BA-DF4E-40C0-862B-B710D21A6359}" presName="Name21" presStyleCnt="0"/>
      <dgm:spPr/>
    </dgm:pt>
    <dgm:pt modelId="{333C2066-401F-45E2-8994-2313FC9A98B3}" type="pres">
      <dgm:prSet presAssocID="{175538BA-DF4E-40C0-862B-B710D21A6359}" presName="level2Shape" presStyleLbl="node2" presStyleIdx="5" presStyleCnt="6" custLinFactNeighborX="682" custLinFactNeighborY="6133"/>
      <dgm:spPr/>
      <dgm:t>
        <a:bodyPr/>
        <a:lstStyle/>
        <a:p>
          <a:endParaRPr lang="zh-TW" altLang="en-US"/>
        </a:p>
      </dgm:t>
    </dgm:pt>
    <dgm:pt modelId="{2B35EC30-C3AE-4607-8CC5-5CE8C7D582D8}" type="pres">
      <dgm:prSet presAssocID="{175538BA-DF4E-40C0-862B-B710D21A6359}" presName="hierChild3" presStyleCnt="0"/>
      <dgm:spPr/>
    </dgm:pt>
    <dgm:pt modelId="{BC3051DD-BFD6-4485-90EE-F77A6A97A350}" type="pres">
      <dgm:prSet presAssocID="{387FB247-C17E-46CC-A51B-C5B87F6438E6}" presName="bgShapesFlow" presStyleCnt="0"/>
      <dgm:spPr/>
    </dgm:pt>
  </dgm:ptLst>
  <dgm:cxnLst>
    <dgm:cxn modelId="{88323E19-488D-4E98-9369-C03C3D8F638C}" srcId="{4FEC79B3-C1A0-4CF7-9E64-A1DF1C449B01}" destId="{51551837-D9D2-4841-B953-B441261F6F23}" srcOrd="1" destOrd="0" parTransId="{D813A984-EC50-4337-9A04-46D029881634}" sibTransId="{03AF68C9-CBF6-4DF6-89EE-2A6EC59D06AC}"/>
    <dgm:cxn modelId="{4BCF28CF-8924-48FA-AD0A-3535CC3F37D6}" type="presOf" srcId="{51551837-D9D2-4841-B953-B441261F6F23}" destId="{DD2B8DDC-6ACB-4672-A721-8AB3B808B072}" srcOrd="0" destOrd="0" presId="urn:microsoft.com/office/officeart/2005/8/layout/hierarchy6"/>
    <dgm:cxn modelId="{79CACDBC-0B5F-415F-BF5D-B2388B397110}" srcId="{4FEC79B3-C1A0-4CF7-9E64-A1DF1C449B01}" destId="{B9A53725-D367-4A28-B56A-CAE5058B383A}" srcOrd="0" destOrd="0" parTransId="{57B71B2E-DA6B-4F1F-8765-A9A50B910C8C}" sibTransId="{1E87B46A-D91B-4E45-AC1C-E79A07725156}"/>
    <dgm:cxn modelId="{F81080AE-C117-43D5-96D4-B3EEABAF2DC2}" srcId="{4FEC79B3-C1A0-4CF7-9E64-A1DF1C449B01}" destId="{140449AC-52A1-4B73-9B60-5898AB53C1E0}" srcOrd="3" destOrd="0" parTransId="{E50B790F-0F96-4E1A-8DCB-33858D0EBD1B}" sibTransId="{C57B3884-55BA-4461-B05A-465E12A11A18}"/>
    <dgm:cxn modelId="{08E2451C-604A-4C24-9D12-425F73343EDE}" type="presOf" srcId="{175538BA-DF4E-40C0-862B-B710D21A6359}" destId="{333C2066-401F-45E2-8994-2313FC9A98B3}" srcOrd="0" destOrd="0" presId="urn:microsoft.com/office/officeart/2005/8/layout/hierarchy6"/>
    <dgm:cxn modelId="{9BA5E547-90BC-4CB5-BAA7-117EE9ED78D4}" type="presOf" srcId="{140449AC-52A1-4B73-9B60-5898AB53C1E0}" destId="{A263C6E6-E2BE-476B-ADCD-D063FD10DD9A}" srcOrd="0" destOrd="0" presId="urn:microsoft.com/office/officeart/2005/8/layout/hierarchy6"/>
    <dgm:cxn modelId="{03CDD0A0-DF7B-4E92-A275-DE19A0AF17FB}" type="presOf" srcId="{E50B790F-0F96-4E1A-8DCB-33858D0EBD1B}" destId="{534EB773-61B1-43B1-B438-7D791B02E56D}" srcOrd="0" destOrd="0" presId="urn:microsoft.com/office/officeart/2005/8/layout/hierarchy6"/>
    <dgm:cxn modelId="{8EFA23FF-C8B9-493F-B6EF-47B1C74BBC18}" type="presOf" srcId="{57B71B2E-DA6B-4F1F-8765-A9A50B910C8C}" destId="{D9539C82-8A71-4725-B796-56119CC97EC0}" srcOrd="0" destOrd="0" presId="urn:microsoft.com/office/officeart/2005/8/layout/hierarchy6"/>
    <dgm:cxn modelId="{417FFC17-C560-44F8-97CA-2C39BB2623E7}" srcId="{4FEC79B3-C1A0-4CF7-9E64-A1DF1C449B01}" destId="{D2DACE67-2ED3-4F01-8092-D1A75560D72F}" srcOrd="2" destOrd="0" parTransId="{941D706C-1380-4413-9656-DFC50474230C}" sibTransId="{A3146B4A-DAEF-4CA4-912C-63D5AA7513F3}"/>
    <dgm:cxn modelId="{8F2C3192-F114-4231-BDB8-93225A86C9B1}" type="presOf" srcId="{941D706C-1380-4413-9656-DFC50474230C}" destId="{95BB9D6D-FC06-4522-9E84-AF34FDBEAFFD}" srcOrd="0" destOrd="0" presId="urn:microsoft.com/office/officeart/2005/8/layout/hierarchy6"/>
    <dgm:cxn modelId="{045919EF-2048-4CDD-B856-550C3426C92B}" type="presOf" srcId="{18A7A766-C3C2-4A34-AEA8-C25A2978A72A}" destId="{9CF99045-43DF-4CCB-9DAE-20C073F78937}" srcOrd="0" destOrd="0" presId="urn:microsoft.com/office/officeart/2005/8/layout/hierarchy6"/>
    <dgm:cxn modelId="{38E29AD6-A1B5-4372-AEB4-93AA2260A706}" type="presOf" srcId="{387FB247-C17E-46CC-A51B-C5B87F6438E6}" destId="{0CA029D0-C7A6-4832-A2F4-D2C0F3AB2BA1}" srcOrd="0" destOrd="0" presId="urn:microsoft.com/office/officeart/2005/8/layout/hierarchy6"/>
    <dgm:cxn modelId="{7C6E7801-7224-4CE9-A013-6E54DE37B60C}" srcId="{387FB247-C17E-46CC-A51B-C5B87F6438E6}" destId="{4FEC79B3-C1A0-4CF7-9E64-A1DF1C449B01}" srcOrd="0" destOrd="0" parTransId="{7B24AFDB-232F-44D0-A8C2-2CC96E70895F}" sibTransId="{2458C3FE-630A-4522-8441-2220ABB98FE9}"/>
    <dgm:cxn modelId="{28E0445F-320F-4E0D-9FE6-DE310295259F}" type="presOf" srcId="{D813A984-EC50-4337-9A04-46D029881634}" destId="{46E70B44-B616-4FC1-80FB-C9B365D21E93}" srcOrd="0" destOrd="0" presId="urn:microsoft.com/office/officeart/2005/8/layout/hierarchy6"/>
    <dgm:cxn modelId="{1BB0FA37-2888-46B1-BE7F-CF7C27BD1769}" type="presOf" srcId="{D2DACE67-2ED3-4F01-8092-D1A75560D72F}" destId="{980BFC4D-9D35-4ED8-BF1E-0B1C8417AA7C}" srcOrd="0" destOrd="0" presId="urn:microsoft.com/office/officeart/2005/8/layout/hierarchy6"/>
    <dgm:cxn modelId="{654FDD91-1B5B-45C4-8157-CC01E97E478A}" type="presOf" srcId="{BF835935-1958-4F11-AE7C-FCA10B9121A0}" destId="{A6256FD9-0EB2-492B-8758-09CD1EA69CB1}" srcOrd="0" destOrd="0" presId="urn:microsoft.com/office/officeart/2005/8/layout/hierarchy6"/>
    <dgm:cxn modelId="{F5958657-ABAD-430E-913E-C0B5C16AB710}" srcId="{4FEC79B3-C1A0-4CF7-9E64-A1DF1C449B01}" destId="{175538BA-DF4E-40C0-862B-B710D21A6359}" srcOrd="5" destOrd="0" parTransId="{18A7A766-C3C2-4A34-AEA8-C25A2978A72A}" sibTransId="{2D312D68-BB16-47C2-88DB-9F0F1061E45B}"/>
    <dgm:cxn modelId="{43F62B31-CC6D-4CCD-83B9-A831B44AD354}" type="presOf" srcId="{D86268F3-04A5-4018-8F2A-A88EC878B522}" destId="{DE549F8F-F77F-4935-B307-361A8E70B393}" srcOrd="0" destOrd="0" presId="urn:microsoft.com/office/officeart/2005/8/layout/hierarchy6"/>
    <dgm:cxn modelId="{FC6DC788-6F6A-41AB-B446-A5FC9ED3A0C9}" type="presOf" srcId="{4FEC79B3-C1A0-4CF7-9E64-A1DF1C449B01}" destId="{12C49974-1783-41C6-B9DD-653C9631B080}" srcOrd="0" destOrd="0" presId="urn:microsoft.com/office/officeart/2005/8/layout/hierarchy6"/>
    <dgm:cxn modelId="{7ACF89FC-B838-4F06-BAA2-EE58B8C69DA0}" srcId="{4FEC79B3-C1A0-4CF7-9E64-A1DF1C449B01}" destId="{D86268F3-04A5-4018-8F2A-A88EC878B522}" srcOrd="4" destOrd="0" parTransId="{BF835935-1958-4F11-AE7C-FCA10B9121A0}" sibTransId="{9BC3D288-6237-4647-90F2-0BA63E45B60E}"/>
    <dgm:cxn modelId="{646D23AD-7398-448A-A06F-EFC7D45C6291}" type="presOf" srcId="{B9A53725-D367-4A28-B56A-CAE5058B383A}" destId="{2EF86D5B-0F9A-441E-8F09-7890C5C1E7BA}" srcOrd="0" destOrd="0" presId="urn:microsoft.com/office/officeart/2005/8/layout/hierarchy6"/>
    <dgm:cxn modelId="{C93361AA-F983-4483-85FA-BACCE9EA8AE7}" type="presParOf" srcId="{0CA029D0-C7A6-4832-A2F4-D2C0F3AB2BA1}" destId="{246FA94C-A1EC-4E1F-9FF1-881F23379692}" srcOrd="0" destOrd="0" presId="urn:microsoft.com/office/officeart/2005/8/layout/hierarchy6"/>
    <dgm:cxn modelId="{5E1928DA-744C-448E-BA81-A9B5EF4C42E0}" type="presParOf" srcId="{246FA94C-A1EC-4E1F-9FF1-881F23379692}" destId="{EBC953B3-7F68-4740-858E-8A8BC655F402}" srcOrd="0" destOrd="0" presId="urn:microsoft.com/office/officeart/2005/8/layout/hierarchy6"/>
    <dgm:cxn modelId="{5A9011D6-D242-4165-8AA3-FEF3F774216A}" type="presParOf" srcId="{EBC953B3-7F68-4740-858E-8A8BC655F402}" destId="{2261C863-B5EE-4DD1-A933-F5DC639B24B6}" srcOrd="0" destOrd="0" presId="urn:microsoft.com/office/officeart/2005/8/layout/hierarchy6"/>
    <dgm:cxn modelId="{54231D86-8460-4423-A024-04F6E948865F}" type="presParOf" srcId="{2261C863-B5EE-4DD1-A933-F5DC639B24B6}" destId="{12C49974-1783-41C6-B9DD-653C9631B080}" srcOrd="0" destOrd="0" presId="urn:microsoft.com/office/officeart/2005/8/layout/hierarchy6"/>
    <dgm:cxn modelId="{13A17079-239D-4A51-B9E0-7CAB1DAD0BE2}" type="presParOf" srcId="{2261C863-B5EE-4DD1-A933-F5DC639B24B6}" destId="{A7E9810B-17C1-4757-BE28-40439D9C5FC3}" srcOrd="1" destOrd="0" presId="urn:microsoft.com/office/officeart/2005/8/layout/hierarchy6"/>
    <dgm:cxn modelId="{4E211F87-6BFA-48E9-A336-EF2A39E1D364}" type="presParOf" srcId="{A7E9810B-17C1-4757-BE28-40439D9C5FC3}" destId="{D9539C82-8A71-4725-B796-56119CC97EC0}" srcOrd="0" destOrd="0" presId="urn:microsoft.com/office/officeart/2005/8/layout/hierarchy6"/>
    <dgm:cxn modelId="{E7E93E0B-4D06-41C2-A3F6-295C8E2E026F}" type="presParOf" srcId="{A7E9810B-17C1-4757-BE28-40439D9C5FC3}" destId="{13664967-5C91-4749-8D72-51E35296D202}" srcOrd="1" destOrd="0" presId="urn:microsoft.com/office/officeart/2005/8/layout/hierarchy6"/>
    <dgm:cxn modelId="{3D678358-0253-4F66-A8C9-9518811AEC5C}" type="presParOf" srcId="{13664967-5C91-4749-8D72-51E35296D202}" destId="{2EF86D5B-0F9A-441E-8F09-7890C5C1E7BA}" srcOrd="0" destOrd="0" presId="urn:microsoft.com/office/officeart/2005/8/layout/hierarchy6"/>
    <dgm:cxn modelId="{403E9335-D003-442B-9BDF-AABE60497347}" type="presParOf" srcId="{13664967-5C91-4749-8D72-51E35296D202}" destId="{EC8D838F-7A3F-4DDE-9FC6-67350BB7FE6C}" srcOrd="1" destOrd="0" presId="urn:microsoft.com/office/officeart/2005/8/layout/hierarchy6"/>
    <dgm:cxn modelId="{50D6FFD4-CA27-442D-97FE-BDB67BC6BDF6}" type="presParOf" srcId="{A7E9810B-17C1-4757-BE28-40439D9C5FC3}" destId="{46E70B44-B616-4FC1-80FB-C9B365D21E93}" srcOrd="2" destOrd="0" presId="urn:microsoft.com/office/officeart/2005/8/layout/hierarchy6"/>
    <dgm:cxn modelId="{91ED0C48-B4A7-427A-AE39-48F3DF2E191A}" type="presParOf" srcId="{A7E9810B-17C1-4757-BE28-40439D9C5FC3}" destId="{59FAC238-328F-4021-B678-98769FAF0AD8}" srcOrd="3" destOrd="0" presId="urn:microsoft.com/office/officeart/2005/8/layout/hierarchy6"/>
    <dgm:cxn modelId="{B63FF9BD-9B7F-43BC-AFC4-246115513927}" type="presParOf" srcId="{59FAC238-328F-4021-B678-98769FAF0AD8}" destId="{DD2B8DDC-6ACB-4672-A721-8AB3B808B072}" srcOrd="0" destOrd="0" presId="urn:microsoft.com/office/officeart/2005/8/layout/hierarchy6"/>
    <dgm:cxn modelId="{FD3EF61E-7FA7-4F1E-8D3C-FB7A76E8F671}" type="presParOf" srcId="{59FAC238-328F-4021-B678-98769FAF0AD8}" destId="{FD00C9BD-49BC-4034-8E30-43C396E0982C}" srcOrd="1" destOrd="0" presId="urn:microsoft.com/office/officeart/2005/8/layout/hierarchy6"/>
    <dgm:cxn modelId="{D47ED17B-FA67-417E-8E41-79839DD6D810}" type="presParOf" srcId="{A7E9810B-17C1-4757-BE28-40439D9C5FC3}" destId="{95BB9D6D-FC06-4522-9E84-AF34FDBEAFFD}" srcOrd="4" destOrd="0" presId="urn:microsoft.com/office/officeart/2005/8/layout/hierarchy6"/>
    <dgm:cxn modelId="{2D89FC63-578A-44DB-B449-B6678A844CB8}" type="presParOf" srcId="{A7E9810B-17C1-4757-BE28-40439D9C5FC3}" destId="{13920116-7822-4AA1-9191-424A1C4E86F9}" srcOrd="5" destOrd="0" presId="urn:microsoft.com/office/officeart/2005/8/layout/hierarchy6"/>
    <dgm:cxn modelId="{EE8926D1-6A19-4707-A04D-E437CC0EC62F}" type="presParOf" srcId="{13920116-7822-4AA1-9191-424A1C4E86F9}" destId="{980BFC4D-9D35-4ED8-BF1E-0B1C8417AA7C}" srcOrd="0" destOrd="0" presId="urn:microsoft.com/office/officeart/2005/8/layout/hierarchy6"/>
    <dgm:cxn modelId="{E05A10E4-713F-4B86-BC36-BC392E526C9F}" type="presParOf" srcId="{13920116-7822-4AA1-9191-424A1C4E86F9}" destId="{3F420BED-38AB-4F74-8135-2403ADBA6660}" srcOrd="1" destOrd="0" presId="urn:microsoft.com/office/officeart/2005/8/layout/hierarchy6"/>
    <dgm:cxn modelId="{9CDB0542-6484-4E58-852D-467442CCC35F}" type="presParOf" srcId="{A7E9810B-17C1-4757-BE28-40439D9C5FC3}" destId="{534EB773-61B1-43B1-B438-7D791B02E56D}" srcOrd="6" destOrd="0" presId="urn:microsoft.com/office/officeart/2005/8/layout/hierarchy6"/>
    <dgm:cxn modelId="{057FBE2D-D9D5-481D-A16B-EC8FCAE5AD15}" type="presParOf" srcId="{A7E9810B-17C1-4757-BE28-40439D9C5FC3}" destId="{291F56E4-1073-401E-B0BE-ECE0D3E2383B}" srcOrd="7" destOrd="0" presId="urn:microsoft.com/office/officeart/2005/8/layout/hierarchy6"/>
    <dgm:cxn modelId="{64A87125-3F81-4055-A1D2-B1B361708759}" type="presParOf" srcId="{291F56E4-1073-401E-B0BE-ECE0D3E2383B}" destId="{A263C6E6-E2BE-476B-ADCD-D063FD10DD9A}" srcOrd="0" destOrd="0" presId="urn:microsoft.com/office/officeart/2005/8/layout/hierarchy6"/>
    <dgm:cxn modelId="{6F8651D2-E002-4EA8-9AC6-0BB5BD5EB246}" type="presParOf" srcId="{291F56E4-1073-401E-B0BE-ECE0D3E2383B}" destId="{142A487D-A073-46A0-B1E9-F0C6CA4EE7FB}" srcOrd="1" destOrd="0" presId="urn:microsoft.com/office/officeart/2005/8/layout/hierarchy6"/>
    <dgm:cxn modelId="{5AA87F09-D60F-4DF4-8920-A5C3ABEB1D8E}" type="presParOf" srcId="{A7E9810B-17C1-4757-BE28-40439D9C5FC3}" destId="{A6256FD9-0EB2-492B-8758-09CD1EA69CB1}" srcOrd="8" destOrd="0" presId="urn:microsoft.com/office/officeart/2005/8/layout/hierarchy6"/>
    <dgm:cxn modelId="{2CA7EA90-7AA1-40C6-A5EF-AE2199B27B14}" type="presParOf" srcId="{A7E9810B-17C1-4757-BE28-40439D9C5FC3}" destId="{81D385B9-8AA0-4927-9873-B1F04AF5D18B}" srcOrd="9" destOrd="0" presId="urn:microsoft.com/office/officeart/2005/8/layout/hierarchy6"/>
    <dgm:cxn modelId="{2B98158E-22D1-4A2F-9EC3-7D56B11993C4}" type="presParOf" srcId="{81D385B9-8AA0-4927-9873-B1F04AF5D18B}" destId="{DE549F8F-F77F-4935-B307-361A8E70B393}" srcOrd="0" destOrd="0" presId="urn:microsoft.com/office/officeart/2005/8/layout/hierarchy6"/>
    <dgm:cxn modelId="{CA7073B8-AA21-4B91-9CB7-03914917F1FD}" type="presParOf" srcId="{81D385B9-8AA0-4927-9873-B1F04AF5D18B}" destId="{A9CFF0BB-C064-4E81-9932-CAF06AC3E111}" srcOrd="1" destOrd="0" presId="urn:microsoft.com/office/officeart/2005/8/layout/hierarchy6"/>
    <dgm:cxn modelId="{3A519284-7847-4884-85ED-16FFF0D08E8E}" type="presParOf" srcId="{A7E9810B-17C1-4757-BE28-40439D9C5FC3}" destId="{9CF99045-43DF-4CCB-9DAE-20C073F78937}" srcOrd="10" destOrd="0" presId="urn:microsoft.com/office/officeart/2005/8/layout/hierarchy6"/>
    <dgm:cxn modelId="{2DDFE58B-594E-4FF0-B6F5-828BB643F230}" type="presParOf" srcId="{A7E9810B-17C1-4757-BE28-40439D9C5FC3}" destId="{CB76C1D4-CF55-4145-8C49-C3514A7C1F95}" srcOrd="11" destOrd="0" presId="urn:microsoft.com/office/officeart/2005/8/layout/hierarchy6"/>
    <dgm:cxn modelId="{B9AAF715-40A9-4A21-B193-2F9D7476144D}" type="presParOf" srcId="{CB76C1D4-CF55-4145-8C49-C3514A7C1F95}" destId="{333C2066-401F-45E2-8994-2313FC9A98B3}" srcOrd="0" destOrd="0" presId="urn:microsoft.com/office/officeart/2005/8/layout/hierarchy6"/>
    <dgm:cxn modelId="{1B373964-7598-4A61-B64A-744C111CF16D}" type="presParOf" srcId="{CB76C1D4-CF55-4145-8C49-C3514A7C1F95}" destId="{2B35EC30-C3AE-4607-8CC5-5CE8C7D582D8}" srcOrd="1" destOrd="0" presId="urn:microsoft.com/office/officeart/2005/8/layout/hierarchy6"/>
    <dgm:cxn modelId="{A7D8B174-24E5-4523-A742-37FADCD8C7E1}" type="presParOf" srcId="{0CA029D0-C7A6-4832-A2F4-D2C0F3AB2BA1}" destId="{BC3051DD-BFD6-4485-90EE-F77A6A97A350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C49974-1783-41C6-B9DD-653C9631B080}">
      <dsp:nvSpPr>
        <dsp:cNvPr id="0" name=""/>
        <dsp:cNvSpPr/>
      </dsp:nvSpPr>
      <dsp:spPr>
        <a:xfrm>
          <a:off x="4212130" y="854392"/>
          <a:ext cx="1290265" cy="860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kern="1200" dirty="0" smtClean="0"/>
            <a:t>首頁</a:t>
          </a:r>
          <a:endParaRPr lang="zh-TW" altLang="en-US" sz="2100" kern="1200" dirty="0"/>
        </a:p>
      </dsp:txBody>
      <dsp:txXfrm>
        <a:off x="4237324" y="879586"/>
        <a:ext cx="1239877" cy="809788"/>
      </dsp:txXfrm>
    </dsp:sp>
    <dsp:sp modelId="{D9539C82-8A71-4725-B796-56119CC97EC0}">
      <dsp:nvSpPr>
        <dsp:cNvPr id="0" name=""/>
        <dsp:cNvSpPr/>
      </dsp:nvSpPr>
      <dsp:spPr>
        <a:xfrm>
          <a:off x="663900" y="1714569"/>
          <a:ext cx="4193362" cy="1407937"/>
        </a:xfrm>
        <a:custGeom>
          <a:avLst/>
          <a:gdLst/>
          <a:ahLst/>
          <a:cxnLst/>
          <a:rect l="0" t="0" r="0" b="0"/>
          <a:pathLst>
            <a:path>
              <a:moveTo>
                <a:pt x="4193362" y="0"/>
              </a:moveTo>
              <a:lnTo>
                <a:pt x="4193362" y="703968"/>
              </a:lnTo>
              <a:lnTo>
                <a:pt x="0" y="703968"/>
              </a:lnTo>
              <a:lnTo>
                <a:pt x="0" y="1407937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F86D5B-0F9A-441E-8F09-7890C5C1E7BA}">
      <dsp:nvSpPr>
        <dsp:cNvPr id="0" name=""/>
        <dsp:cNvSpPr/>
      </dsp:nvSpPr>
      <dsp:spPr>
        <a:xfrm>
          <a:off x="18767" y="3122507"/>
          <a:ext cx="1290265" cy="860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100" kern="1200" dirty="0" smtClean="0"/>
            <a:t>Play</a:t>
          </a:r>
          <a:endParaRPr lang="zh-TW" altLang="en-US" sz="2100" kern="1200" dirty="0"/>
        </a:p>
      </dsp:txBody>
      <dsp:txXfrm>
        <a:off x="43961" y="3147701"/>
        <a:ext cx="1239877" cy="809788"/>
      </dsp:txXfrm>
    </dsp:sp>
    <dsp:sp modelId="{46E70B44-B616-4FC1-80FB-C9B365D21E93}">
      <dsp:nvSpPr>
        <dsp:cNvPr id="0" name=""/>
        <dsp:cNvSpPr/>
      </dsp:nvSpPr>
      <dsp:spPr>
        <a:xfrm>
          <a:off x="2332458" y="1714569"/>
          <a:ext cx="2524804" cy="1407937"/>
        </a:xfrm>
        <a:custGeom>
          <a:avLst/>
          <a:gdLst/>
          <a:ahLst/>
          <a:cxnLst/>
          <a:rect l="0" t="0" r="0" b="0"/>
          <a:pathLst>
            <a:path>
              <a:moveTo>
                <a:pt x="2524804" y="0"/>
              </a:moveTo>
              <a:lnTo>
                <a:pt x="2524804" y="703968"/>
              </a:lnTo>
              <a:lnTo>
                <a:pt x="0" y="703968"/>
              </a:lnTo>
              <a:lnTo>
                <a:pt x="0" y="1407937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2B8DDC-6ACB-4672-A721-8AB3B808B072}">
      <dsp:nvSpPr>
        <dsp:cNvPr id="0" name=""/>
        <dsp:cNvSpPr/>
      </dsp:nvSpPr>
      <dsp:spPr>
        <a:xfrm>
          <a:off x="1687326" y="3122507"/>
          <a:ext cx="1290265" cy="860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100" kern="1200" dirty="0" err="1" smtClean="0"/>
            <a:t>Github</a:t>
          </a:r>
          <a:endParaRPr lang="zh-TW" altLang="en-US" sz="2100" kern="1200" dirty="0"/>
        </a:p>
      </dsp:txBody>
      <dsp:txXfrm>
        <a:off x="1712520" y="3147701"/>
        <a:ext cx="1239877" cy="809788"/>
      </dsp:txXfrm>
    </dsp:sp>
    <dsp:sp modelId="{95BB9D6D-FC06-4522-9E84-AF34FDBEAFFD}">
      <dsp:nvSpPr>
        <dsp:cNvPr id="0" name=""/>
        <dsp:cNvSpPr/>
      </dsp:nvSpPr>
      <dsp:spPr>
        <a:xfrm>
          <a:off x="4009804" y="1714569"/>
          <a:ext cx="847459" cy="1407937"/>
        </a:xfrm>
        <a:custGeom>
          <a:avLst/>
          <a:gdLst/>
          <a:ahLst/>
          <a:cxnLst/>
          <a:rect l="0" t="0" r="0" b="0"/>
          <a:pathLst>
            <a:path>
              <a:moveTo>
                <a:pt x="847459" y="0"/>
              </a:moveTo>
              <a:lnTo>
                <a:pt x="847459" y="703968"/>
              </a:lnTo>
              <a:lnTo>
                <a:pt x="0" y="703968"/>
              </a:lnTo>
              <a:lnTo>
                <a:pt x="0" y="1407937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0BFC4D-9D35-4ED8-BF1E-0B1C8417AA7C}">
      <dsp:nvSpPr>
        <dsp:cNvPr id="0" name=""/>
        <dsp:cNvSpPr/>
      </dsp:nvSpPr>
      <dsp:spPr>
        <a:xfrm>
          <a:off x="3364671" y="3122507"/>
          <a:ext cx="1290265" cy="860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kern="1200" dirty="0" smtClean="0"/>
            <a:t>特色</a:t>
          </a:r>
          <a:endParaRPr lang="zh-TW" altLang="en-US" sz="2100" kern="1200" dirty="0"/>
        </a:p>
      </dsp:txBody>
      <dsp:txXfrm>
        <a:off x="3389865" y="3147701"/>
        <a:ext cx="1239877" cy="809788"/>
      </dsp:txXfrm>
    </dsp:sp>
    <dsp:sp modelId="{534EB773-61B1-43B1-B438-7D791B02E56D}">
      <dsp:nvSpPr>
        <dsp:cNvPr id="0" name=""/>
        <dsp:cNvSpPr/>
      </dsp:nvSpPr>
      <dsp:spPr>
        <a:xfrm>
          <a:off x="4857263" y="1714569"/>
          <a:ext cx="829885" cy="14079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3968"/>
              </a:lnTo>
              <a:lnTo>
                <a:pt x="829885" y="703968"/>
              </a:lnTo>
              <a:lnTo>
                <a:pt x="829885" y="1407937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63C6E6-E2BE-476B-ADCD-D063FD10DD9A}">
      <dsp:nvSpPr>
        <dsp:cNvPr id="0" name=""/>
        <dsp:cNvSpPr/>
      </dsp:nvSpPr>
      <dsp:spPr>
        <a:xfrm>
          <a:off x="5042016" y="3122507"/>
          <a:ext cx="1290265" cy="860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kern="1200" dirty="0" smtClean="0"/>
            <a:t>按鍵說明</a:t>
          </a:r>
          <a:endParaRPr lang="zh-TW" altLang="en-US" sz="2100" kern="1200" dirty="0"/>
        </a:p>
      </dsp:txBody>
      <dsp:txXfrm>
        <a:off x="5067210" y="3147701"/>
        <a:ext cx="1239877" cy="809788"/>
      </dsp:txXfrm>
    </dsp:sp>
    <dsp:sp modelId="{A6256FD9-0EB2-492B-8758-09CD1EA69CB1}">
      <dsp:nvSpPr>
        <dsp:cNvPr id="0" name=""/>
        <dsp:cNvSpPr/>
      </dsp:nvSpPr>
      <dsp:spPr>
        <a:xfrm>
          <a:off x="4857263" y="1714569"/>
          <a:ext cx="2507230" cy="14079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3968"/>
              </a:lnTo>
              <a:lnTo>
                <a:pt x="2507230" y="703968"/>
              </a:lnTo>
              <a:lnTo>
                <a:pt x="2507230" y="1407937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549F8F-F77F-4935-B307-361A8E70B393}">
      <dsp:nvSpPr>
        <dsp:cNvPr id="0" name=""/>
        <dsp:cNvSpPr/>
      </dsp:nvSpPr>
      <dsp:spPr>
        <a:xfrm>
          <a:off x="6719361" y="3122507"/>
          <a:ext cx="1290265" cy="860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kern="1200" dirty="0" smtClean="0"/>
            <a:t>攻略</a:t>
          </a:r>
          <a:endParaRPr lang="zh-TW" altLang="en-US" sz="2100" kern="1200" dirty="0"/>
        </a:p>
      </dsp:txBody>
      <dsp:txXfrm>
        <a:off x="6744555" y="3147701"/>
        <a:ext cx="1239877" cy="809788"/>
      </dsp:txXfrm>
    </dsp:sp>
    <dsp:sp modelId="{9CF99045-43DF-4CCB-9DAE-20C073F78937}">
      <dsp:nvSpPr>
        <dsp:cNvPr id="0" name=""/>
        <dsp:cNvSpPr/>
      </dsp:nvSpPr>
      <dsp:spPr>
        <a:xfrm>
          <a:off x="4857263" y="1714569"/>
          <a:ext cx="4176957" cy="14079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3968"/>
              </a:lnTo>
              <a:lnTo>
                <a:pt x="4176957" y="703968"/>
              </a:lnTo>
              <a:lnTo>
                <a:pt x="4176957" y="1407937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3C2066-401F-45E2-8994-2313FC9A98B3}">
      <dsp:nvSpPr>
        <dsp:cNvPr id="0" name=""/>
        <dsp:cNvSpPr/>
      </dsp:nvSpPr>
      <dsp:spPr>
        <a:xfrm>
          <a:off x="8389088" y="3122507"/>
          <a:ext cx="1290265" cy="860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kern="1200" dirty="0" smtClean="0"/>
            <a:t>聯絡資料</a:t>
          </a:r>
          <a:endParaRPr lang="zh-TW" altLang="en-US" sz="2100" kern="1200" dirty="0"/>
        </a:p>
      </dsp:txBody>
      <dsp:txXfrm>
        <a:off x="8414282" y="3147701"/>
        <a:ext cx="1239877" cy="8097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2101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9058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26774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77200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3842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12076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47192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43192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6957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5621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746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106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0397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3128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7930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347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780B2-1B44-4480-A28D-79B03406940B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0177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AE780B2-1B44-4480-A28D-79B03406940B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630305C-F2E9-4BA3-BD55-1CE40E94FE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75325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878625" y="2227385"/>
            <a:ext cx="10353762" cy="970450"/>
          </a:xfrm>
        </p:spPr>
        <p:txBody>
          <a:bodyPr/>
          <a:lstStyle/>
          <a:p>
            <a:r>
              <a:rPr lang="zh-TW" altLang="en-US" dirty="0"/>
              <a:t>網頁</a:t>
            </a:r>
            <a:r>
              <a:rPr lang="zh-TW" altLang="en-US" dirty="0" smtClean="0"/>
              <a:t>設計</a:t>
            </a:r>
            <a:r>
              <a:rPr lang="en-US" altLang="zh-TW" dirty="0" smtClean="0"/>
              <a:t>-</a:t>
            </a:r>
            <a:r>
              <a:rPr lang="zh-TW" altLang="en-US" dirty="0" smtClean="0"/>
              <a:t>期中專題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019302" y="3473327"/>
            <a:ext cx="10353762" cy="2329597"/>
          </a:xfrm>
        </p:spPr>
        <p:txBody>
          <a:bodyPr/>
          <a:lstStyle/>
          <a:p>
            <a:pPr marL="36900" indent="0" algn="ctr">
              <a:buNone/>
            </a:pPr>
            <a:r>
              <a:rPr lang="zh-TW" altLang="en-US" dirty="0"/>
              <a:t>資工二</a:t>
            </a:r>
            <a:r>
              <a:rPr lang="en-US" altLang="zh-TW" dirty="0" smtClean="0"/>
              <a:t>105590029</a:t>
            </a:r>
            <a:r>
              <a:rPr lang="zh-TW" altLang="en-US" dirty="0" smtClean="0"/>
              <a:t> 洪堯煬</a:t>
            </a:r>
            <a:endParaRPr lang="en-US" altLang="zh-TW" dirty="0" smtClean="0"/>
          </a:p>
          <a:p>
            <a:pPr marL="36900" indent="0" algn="ctr">
              <a:buNone/>
            </a:pPr>
            <a:r>
              <a:rPr lang="zh-TW" altLang="en-US" dirty="0" smtClean="0"/>
              <a:t>資工二</a:t>
            </a:r>
            <a:r>
              <a:rPr lang="en-US" altLang="zh-TW" dirty="0" smtClean="0"/>
              <a:t>105590016</a:t>
            </a:r>
            <a:r>
              <a:rPr lang="zh-TW" altLang="en-US" dirty="0" smtClean="0"/>
              <a:t> 周傳益</a:t>
            </a:r>
            <a:endParaRPr lang="en-US" altLang="zh-TW" dirty="0"/>
          </a:p>
          <a:p>
            <a:pPr marL="36900" indent="0" algn="ctr">
              <a:buNone/>
            </a:pPr>
            <a:r>
              <a:rPr lang="zh-TW" altLang="en-US" sz="2800" dirty="0"/>
              <a:t>主題 </a:t>
            </a:r>
            <a:r>
              <a:rPr lang="en-US" altLang="zh-TW" sz="2800" dirty="0"/>
              <a:t>:</a:t>
            </a:r>
            <a:r>
              <a:rPr lang="zh-TW" altLang="en-US" sz="2800" dirty="0"/>
              <a:t> 遊戲專題用網頁</a:t>
            </a:r>
            <a:r>
              <a:rPr lang="en-US" altLang="zh-TW" sz="2800" dirty="0"/>
              <a:t>(</a:t>
            </a:r>
            <a:r>
              <a:rPr lang="zh-TW" altLang="en-US" sz="2800" dirty="0"/>
              <a:t>寶可夢</a:t>
            </a:r>
            <a:r>
              <a:rPr lang="en-US" altLang="zh-TW" sz="2800" dirty="0"/>
              <a:t>)</a:t>
            </a:r>
            <a:endParaRPr lang="zh-TW" altLang="en-US" sz="2800" dirty="0"/>
          </a:p>
          <a:p>
            <a:pPr marL="36900" indent="0" algn="ctr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442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-21892" y="424677"/>
            <a:ext cx="12250137" cy="6008647"/>
            <a:chOff x="-21892" y="215448"/>
            <a:chExt cx="12250137" cy="6008647"/>
          </a:xfrm>
        </p:grpSpPr>
        <p:grpSp>
          <p:nvGrpSpPr>
            <p:cNvPr id="7" name="群組 6"/>
            <p:cNvGrpSpPr/>
            <p:nvPr/>
          </p:nvGrpSpPr>
          <p:grpSpPr>
            <a:xfrm>
              <a:off x="1177174" y="1062964"/>
              <a:ext cx="8896186" cy="4495841"/>
              <a:chOff x="1177174" y="1062964"/>
              <a:chExt cx="8896186" cy="4495841"/>
            </a:xfrm>
          </p:grpSpPr>
          <p:grpSp>
            <p:nvGrpSpPr>
              <p:cNvPr id="5" name="群組 4"/>
              <p:cNvGrpSpPr/>
              <p:nvPr/>
            </p:nvGrpSpPr>
            <p:grpSpPr>
              <a:xfrm>
                <a:off x="1177174" y="1062964"/>
                <a:ext cx="8896186" cy="4495841"/>
                <a:chOff x="1177174" y="1062964"/>
                <a:chExt cx="8896186" cy="4495841"/>
              </a:xfrm>
            </p:grpSpPr>
            <p:cxnSp>
              <p:nvCxnSpPr>
                <p:cNvPr id="4" name="直線接點 3">
                  <a:extLst>
                    <a:ext uri="{FF2B5EF4-FFF2-40B4-BE49-F238E27FC236}">
                      <a16:creationId xmlns:a16="http://schemas.microsoft.com/office/drawing/2014/main" id="{1DF35039-A66C-4352-B71E-C6E8A42E8A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740046" y="3146922"/>
                  <a:ext cx="333314" cy="1"/>
                </a:xfrm>
                <a:prstGeom prst="line">
                  <a:avLst/>
                </a:prstGeom>
                <a:ln w="381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sp>
              <p:nvSpPr>
                <p:cNvPr id="3" name="矩形 2"/>
                <p:cNvSpPr/>
                <p:nvPr/>
              </p:nvSpPr>
              <p:spPr>
                <a:xfrm>
                  <a:off x="1177174" y="1062964"/>
                  <a:ext cx="8562872" cy="4495841"/>
                </a:xfrm>
                <a:prstGeom prst="rect">
                  <a:avLst/>
                </a:prstGeom>
                <a:noFill/>
                <a:ln w="571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TW" altLang="en-US"/>
                </a:p>
              </p:txBody>
            </p:sp>
          </p:grpSp>
          <p:pic>
            <p:nvPicPr>
              <p:cNvPr id="6" name="圖片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7174" y="1062965"/>
                <a:ext cx="8562872" cy="4495840"/>
              </a:xfrm>
              <a:prstGeom prst="rect">
                <a:avLst/>
              </a:prstGeom>
            </p:spPr>
          </p:pic>
        </p:grp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77DCF6D9-C896-440E-B5FA-562C2D65A90D}"/>
                </a:ext>
              </a:extLst>
            </p:cNvPr>
            <p:cNvSpPr txBox="1"/>
            <p:nvPr/>
          </p:nvSpPr>
          <p:spPr>
            <a:xfrm>
              <a:off x="10141743" y="4214337"/>
              <a:ext cx="2086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特性</a:t>
              </a:r>
              <a:r>
                <a:rPr lang="en-US" altLang="zh-TW" sz="2400" dirty="0"/>
                <a:t>4</a:t>
              </a:r>
              <a:r>
                <a:rPr lang="zh-TW" altLang="en-US" sz="2400" dirty="0" smtClean="0"/>
                <a:t>區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深色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7EF8C745-AEB8-4BB9-BDB5-0D110687D926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8005371" y="4445170"/>
              <a:ext cx="2136372" cy="0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1F339A3A-0EDE-41B0-9A0F-E9F091B8FA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4164" y="4009292"/>
              <a:ext cx="1142998" cy="168821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9BB01092-A033-4198-89A9-293D294CF648}"/>
                </a:ext>
              </a:extLst>
            </p:cNvPr>
            <p:cNvSpPr txBox="1"/>
            <p:nvPr/>
          </p:nvSpPr>
          <p:spPr>
            <a:xfrm>
              <a:off x="-21892" y="5762430"/>
              <a:ext cx="21042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深色主題內文</a:t>
              </a: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A7FEAE2A-1FC3-437D-8EA8-1A764B96F449}"/>
                </a:ext>
              </a:extLst>
            </p:cNvPr>
            <p:cNvSpPr txBox="1"/>
            <p:nvPr/>
          </p:nvSpPr>
          <p:spPr>
            <a:xfrm>
              <a:off x="2309551" y="215448"/>
              <a:ext cx="2200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特性</a:t>
              </a:r>
              <a:r>
                <a:rPr lang="en-US" altLang="zh-TW" sz="2400" dirty="0" smtClean="0"/>
                <a:t>4-3</a:t>
              </a:r>
              <a:r>
                <a:rPr lang="zh-TW" altLang="en-US" sz="2400" dirty="0" smtClean="0"/>
                <a:t>內文</a:t>
              </a:r>
              <a:r>
                <a:rPr lang="zh-TW" altLang="en-US" sz="2400" dirty="0"/>
                <a:t>區</a:t>
              </a:r>
            </a:p>
          </p:txBody>
        </p: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420BC719-38F8-4954-B1B9-70EF5E6D62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6777" y="782515"/>
              <a:ext cx="96928" cy="629334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626AE543-100A-463B-B3E2-6A6FF0748E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9846" y="1215570"/>
              <a:ext cx="925551" cy="230832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4271524-FB82-4D8F-8573-81B4F941122B}"/>
                </a:ext>
              </a:extLst>
            </p:cNvPr>
            <p:cNvSpPr txBox="1"/>
            <p:nvPr/>
          </p:nvSpPr>
          <p:spPr>
            <a:xfrm>
              <a:off x="10245397" y="984737"/>
              <a:ext cx="18791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特性</a:t>
              </a:r>
              <a:r>
                <a:rPr lang="en-US" altLang="zh-TW" sz="2400" dirty="0" smtClean="0"/>
                <a:t>4</a:t>
              </a:r>
              <a:r>
                <a:rPr lang="zh-TW" altLang="en-US" sz="2400" dirty="0" smtClean="0"/>
                <a:t>背景區</a:t>
              </a:r>
              <a:endParaRPr lang="en-US" altLang="zh-TW" sz="2400" dirty="0" smtClean="0"/>
            </a:p>
            <a:p>
              <a:r>
                <a:rPr lang="en-US" altLang="zh-TW" sz="2400" dirty="0"/>
                <a:t>(</a:t>
              </a:r>
              <a:r>
                <a:rPr lang="zh-TW" altLang="en-US" sz="2400" dirty="0"/>
                <a:t>視差滾動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  <a:p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8429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-21892" y="424677"/>
            <a:ext cx="12250137" cy="6008647"/>
            <a:chOff x="-21892" y="215448"/>
            <a:chExt cx="12250137" cy="6008647"/>
          </a:xfrm>
        </p:grpSpPr>
        <p:grpSp>
          <p:nvGrpSpPr>
            <p:cNvPr id="7" name="群組 6"/>
            <p:cNvGrpSpPr/>
            <p:nvPr/>
          </p:nvGrpSpPr>
          <p:grpSpPr>
            <a:xfrm>
              <a:off x="1177174" y="1062964"/>
              <a:ext cx="8896186" cy="4495841"/>
              <a:chOff x="1177174" y="1062964"/>
              <a:chExt cx="8896186" cy="4495841"/>
            </a:xfrm>
          </p:grpSpPr>
          <p:pic>
            <p:nvPicPr>
              <p:cNvPr id="6" name="圖片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7174" y="1062964"/>
                <a:ext cx="8562872" cy="4495841"/>
              </a:xfrm>
              <a:prstGeom prst="rect">
                <a:avLst/>
              </a:prstGeom>
            </p:spPr>
          </p:pic>
          <p:grpSp>
            <p:nvGrpSpPr>
              <p:cNvPr id="5" name="群組 4"/>
              <p:cNvGrpSpPr/>
              <p:nvPr/>
            </p:nvGrpSpPr>
            <p:grpSpPr>
              <a:xfrm>
                <a:off x="1177174" y="1062964"/>
                <a:ext cx="8896186" cy="4495841"/>
                <a:chOff x="1177174" y="1062964"/>
                <a:chExt cx="8896186" cy="4495841"/>
              </a:xfrm>
            </p:grpSpPr>
            <p:cxnSp>
              <p:nvCxnSpPr>
                <p:cNvPr id="4" name="直線接點 3">
                  <a:extLst>
                    <a:ext uri="{FF2B5EF4-FFF2-40B4-BE49-F238E27FC236}">
                      <a16:creationId xmlns:a16="http://schemas.microsoft.com/office/drawing/2014/main" id="{1DF35039-A66C-4352-B71E-C6E8A42E8A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740046" y="3146922"/>
                  <a:ext cx="333314" cy="1"/>
                </a:xfrm>
                <a:prstGeom prst="line">
                  <a:avLst/>
                </a:prstGeom>
                <a:ln w="381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sp>
              <p:nvSpPr>
                <p:cNvPr id="3" name="矩形 2"/>
                <p:cNvSpPr/>
                <p:nvPr/>
              </p:nvSpPr>
              <p:spPr>
                <a:xfrm>
                  <a:off x="1177174" y="1062964"/>
                  <a:ext cx="8562872" cy="4495841"/>
                </a:xfrm>
                <a:prstGeom prst="rect">
                  <a:avLst/>
                </a:prstGeom>
                <a:noFill/>
                <a:ln w="571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TW" altLang="en-US"/>
                </a:p>
              </p:txBody>
            </p:sp>
          </p:grpSp>
        </p:grp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77DCF6D9-C896-440E-B5FA-562C2D65A90D}"/>
                </a:ext>
              </a:extLst>
            </p:cNvPr>
            <p:cNvSpPr txBox="1"/>
            <p:nvPr/>
          </p:nvSpPr>
          <p:spPr>
            <a:xfrm>
              <a:off x="10141743" y="4214337"/>
              <a:ext cx="2086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特性</a:t>
              </a:r>
              <a:r>
                <a:rPr lang="en-US" altLang="zh-TW" sz="2400" dirty="0"/>
                <a:t>4</a:t>
              </a:r>
              <a:r>
                <a:rPr lang="zh-TW" altLang="en-US" sz="2400" dirty="0" smtClean="0"/>
                <a:t>區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深色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7EF8C745-AEB8-4BB9-BDB5-0D110687D926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8005371" y="4445170"/>
              <a:ext cx="2136372" cy="0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1F339A3A-0EDE-41B0-9A0F-E9F091B8FA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4164" y="3587262"/>
              <a:ext cx="1090244" cy="211024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9BB01092-A033-4198-89A9-293D294CF648}"/>
                </a:ext>
              </a:extLst>
            </p:cNvPr>
            <p:cNvSpPr txBox="1"/>
            <p:nvPr/>
          </p:nvSpPr>
          <p:spPr>
            <a:xfrm>
              <a:off x="-21892" y="5762430"/>
              <a:ext cx="21042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深色主題內文</a:t>
              </a: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A7FEAE2A-1FC3-437D-8EA8-1A764B96F449}"/>
                </a:ext>
              </a:extLst>
            </p:cNvPr>
            <p:cNvSpPr txBox="1"/>
            <p:nvPr/>
          </p:nvSpPr>
          <p:spPr>
            <a:xfrm>
              <a:off x="2309551" y="215448"/>
              <a:ext cx="2200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特性</a:t>
              </a:r>
              <a:r>
                <a:rPr lang="en-US" altLang="zh-TW" sz="2400" dirty="0" smtClean="0"/>
                <a:t>4-4</a:t>
              </a:r>
              <a:r>
                <a:rPr lang="zh-TW" altLang="en-US" sz="2400" dirty="0" smtClean="0"/>
                <a:t>內文</a:t>
              </a:r>
              <a:r>
                <a:rPr lang="zh-TW" altLang="en-US" sz="2400" dirty="0"/>
                <a:t>區</a:t>
              </a:r>
            </a:p>
          </p:txBody>
        </p: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420BC719-38F8-4954-B1B9-70EF5E6D62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6777" y="782515"/>
              <a:ext cx="96928" cy="629334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626AE543-100A-463B-B3E2-6A6FF0748E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9846" y="1215570"/>
              <a:ext cx="925551" cy="230832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4271524-FB82-4D8F-8573-81B4F941122B}"/>
                </a:ext>
              </a:extLst>
            </p:cNvPr>
            <p:cNvSpPr txBox="1"/>
            <p:nvPr/>
          </p:nvSpPr>
          <p:spPr>
            <a:xfrm>
              <a:off x="10245397" y="984737"/>
              <a:ext cx="18791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特性</a:t>
              </a:r>
              <a:r>
                <a:rPr lang="en-US" altLang="zh-TW" sz="2400" dirty="0" smtClean="0"/>
                <a:t>4</a:t>
              </a:r>
              <a:r>
                <a:rPr lang="zh-TW" altLang="en-US" sz="2400" dirty="0" smtClean="0"/>
                <a:t>背景區</a:t>
              </a:r>
              <a:endParaRPr lang="en-US" altLang="zh-TW" sz="2400" dirty="0" smtClean="0"/>
            </a:p>
            <a:p>
              <a:r>
                <a:rPr lang="en-US" altLang="zh-TW" sz="2400" dirty="0"/>
                <a:t>(</a:t>
              </a:r>
              <a:r>
                <a:rPr lang="zh-TW" altLang="en-US" sz="2400" dirty="0"/>
                <a:t>視差滾動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  <a:p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8322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群組 17"/>
          <p:cNvGrpSpPr/>
          <p:nvPr/>
        </p:nvGrpSpPr>
        <p:grpSpPr>
          <a:xfrm>
            <a:off x="0" y="326922"/>
            <a:ext cx="12250508" cy="6204155"/>
            <a:chOff x="0" y="362646"/>
            <a:chExt cx="12250508" cy="6204155"/>
          </a:xfrm>
        </p:grpSpPr>
        <p:grpSp>
          <p:nvGrpSpPr>
            <p:cNvPr id="5" name="群組 4"/>
            <p:cNvGrpSpPr/>
            <p:nvPr/>
          </p:nvGrpSpPr>
          <p:grpSpPr>
            <a:xfrm>
              <a:off x="2469744" y="1052051"/>
              <a:ext cx="8896186" cy="4495841"/>
              <a:chOff x="1177174" y="1062964"/>
              <a:chExt cx="8896186" cy="4495841"/>
            </a:xfrm>
          </p:grpSpPr>
          <p:cxnSp>
            <p:nvCxnSpPr>
              <p:cNvPr id="4" name="直線接點 3">
                <a:extLst>
                  <a:ext uri="{FF2B5EF4-FFF2-40B4-BE49-F238E27FC236}">
                    <a16:creationId xmlns:a16="http://schemas.microsoft.com/office/drawing/2014/main" id="{1DF35039-A66C-4352-B71E-C6E8A42E8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40046" y="3146922"/>
                <a:ext cx="333314" cy="1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pic>
            <p:nvPicPr>
              <p:cNvPr id="2" name="圖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7174" y="1062964"/>
                <a:ext cx="8544767" cy="4495841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1177174" y="1062964"/>
                <a:ext cx="8562872" cy="4495841"/>
              </a:xfrm>
              <a:prstGeom prst="rect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</p:grp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3AA8F79-2ACA-427F-AE0E-C7D491A1601A}"/>
                </a:ext>
              </a:extLst>
            </p:cNvPr>
            <p:cNvSpPr txBox="1"/>
            <p:nvPr/>
          </p:nvSpPr>
          <p:spPr>
            <a:xfrm>
              <a:off x="9922945" y="6105136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區</a:t>
              </a:r>
              <a:r>
                <a:rPr lang="en-US" altLang="zh-TW" sz="2400" dirty="0" smtClean="0"/>
                <a:t>(</a:t>
              </a:r>
              <a:r>
                <a:rPr lang="zh-TW" altLang="en-US" sz="2400" dirty="0"/>
                <a:t>淺</a:t>
              </a:r>
              <a:r>
                <a:rPr lang="zh-TW" altLang="en-US" sz="2400" dirty="0" smtClean="0"/>
                <a:t>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BDB35EC1-D2A1-4BA1-A0E4-20C1B342CA28}"/>
                </a:ext>
              </a:extLst>
            </p:cNvPr>
            <p:cNvCxnSpPr>
              <a:cxnSpLocks/>
            </p:cNvCxnSpPr>
            <p:nvPr/>
          </p:nvCxnSpPr>
          <p:spPr>
            <a:xfrm>
              <a:off x="10845806" y="4953364"/>
              <a:ext cx="16158" cy="1073363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4314" y="2583131"/>
              <a:ext cx="5616540" cy="7953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0" y="2431834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淺色</a:t>
              </a:r>
              <a:r>
                <a:rPr lang="zh-TW" altLang="en-US" sz="2400" dirty="0"/>
                <a:t>主題標題</a:t>
              </a:r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CD1D1E15-7DB8-47E3-B781-B7F97441F3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4313" y="3446397"/>
              <a:ext cx="5493449" cy="84407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9CB465B3-D8DD-4B09-97D2-E06ED695828C}"/>
                </a:ext>
              </a:extLst>
            </p:cNvPr>
            <p:cNvSpPr txBox="1"/>
            <p:nvPr/>
          </p:nvSpPr>
          <p:spPr>
            <a:xfrm>
              <a:off x="0" y="3299972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淺</a:t>
              </a:r>
              <a:r>
                <a:rPr lang="zh-TW" altLang="en-US" sz="2400" dirty="0" smtClean="0"/>
                <a:t>色</a:t>
              </a:r>
              <a:r>
                <a:rPr lang="zh-TW" altLang="en-US" sz="2400" dirty="0"/>
                <a:t>主題內文</a:t>
              </a:r>
            </a:p>
          </p:txBody>
        </p: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54CBFBB0-16F3-4EBD-85C7-C94825185A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4314" y="4386817"/>
              <a:ext cx="5917024" cy="9166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029FBE27-CF80-48FC-AFC0-AB128A1A9221}"/>
                </a:ext>
              </a:extLst>
            </p:cNvPr>
            <p:cNvSpPr txBox="1"/>
            <p:nvPr/>
          </p:nvSpPr>
          <p:spPr>
            <a:xfrm>
              <a:off x="0" y="4247645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淺</a:t>
              </a:r>
              <a:r>
                <a:rPr lang="zh-TW" altLang="en-US" sz="2400" dirty="0" smtClean="0"/>
                <a:t>色</a:t>
              </a:r>
              <a:r>
                <a:rPr lang="zh-TW" altLang="en-US" sz="2400" dirty="0"/>
                <a:t>主題按鈕</a:t>
              </a: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2855BE42-A8B1-4B5C-8D9E-BEDBC51E4CA0}"/>
                </a:ext>
              </a:extLst>
            </p:cNvPr>
            <p:cNvSpPr txBox="1"/>
            <p:nvPr/>
          </p:nvSpPr>
          <p:spPr>
            <a:xfrm>
              <a:off x="10072573" y="362646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內文</a:t>
              </a:r>
              <a:r>
                <a:rPr lang="zh-TW" altLang="en-US" sz="2400" dirty="0"/>
                <a:t>區</a:t>
              </a:r>
            </a:p>
          </p:txBody>
        </p: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05520" y="955964"/>
              <a:ext cx="207062" cy="434215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BE5E559A-25B2-4255-8ED4-806D3DE950FA}"/>
                </a:ext>
              </a:extLst>
            </p:cNvPr>
            <p:cNvSpPr txBox="1"/>
            <p:nvPr/>
          </p:nvSpPr>
          <p:spPr>
            <a:xfrm>
              <a:off x="66007" y="1228365"/>
              <a:ext cx="20283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背景</a:t>
              </a:r>
              <a:r>
                <a:rPr lang="zh-TW" altLang="en-US" sz="2400" dirty="0"/>
                <a:t>區</a:t>
              </a:r>
              <a:endParaRPr lang="en-US" altLang="zh-TW" sz="2400" dirty="0"/>
            </a:p>
            <a:p>
              <a:r>
                <a:rPr lang="en-US" altLang="zh-TW" sz="2400" dirty="0"/>
                <a:t>(</a:t>
              </a:r>
              <a:r>
                <a:rPr lang="zh-TW" altLang="en-US" sz="2400" dirty="0"/>
                <a:t>視差滾動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69BDFA64-65F2-4CF3-B318-5038D1415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4312" y="1634871"/>
              <a:ext cx="1295399" cy="0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087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271529" y="728293"/>
            <a:ext cx="11648941" cy="5401415"/>
            <a:chOff x="460965" y="721605"/>
            <a:chExt cx="11648941" cy="5401415"/>
          </a:xfrm>
        </p:grpSpPr>
        <p:grpSp>
          <p:nvGrpSpPr>
            <p:cNvPr id="5" name="群組 4"/>
            <p:cNvGrpSpPr/>
            <p:nvPr/>
          </p:nvGrpSpPr>
          <p:grpSpPr>
            <a:xfrm>
              <a:off x="460965" y="721605"/>
              <a:ext cx="8896186" cy="5354303"/>
              <a:chOff x="1177174" y="204503"/>
              <a:chExt cx="8896186" cy="5354303"/>
            </a:xfrm>
          </p:grpSpPr>
          <p:cxnSp>
            <p:nvCxnSpPr>
              <p:cNvPr id="4" name="直線接點 3">
                <a:extLst>
                  <a:ext uri="{FF2B5EF4-FFF2-40B4-BE49-F238E27FC236}">
                    <a16:creationId xmlns:a16="http://schemas.microsoft.com/office/drawing/2014/main" id="{1DF35039-A66C-4352-B71E-C6E8A42E8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40046" y="3146922"/>
                <a:ext cx="333314" cy="1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3" name="矩形 2"/>
              <p:cNvSpPr/>
              <p:nvPr/>
            </p:nvSpPr>
            <p:spPr>
              <a:xfrm>
                <a:off x="1177174" y="204504"/>
                <a:ext cx="8562872" cy="5354302"/>
              </a:xfrm>
              <a:prstGeom prst="rect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  <p:pic>
            <p:nvPicPr>
              <p:cNvPr id="2" name="圖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7174" y="204503"/>
                <a:ext cx="8562872" cy="535430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</p:pic>
        </p:grp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469C4927-82CA-463D-B3FF-3FC9D969B472}"/>
                </a:ext>
              </a:extLst>
            </p:cNvPr>
            <p:cNvSpPr txBox="1"/>
            <p:nvPr/>
          </p:nvSpPr>
          <p:spPr>
            <a:xfrm>
              <a:off x="9549585" y="3151343"/>
              <a:ext cx="256032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頁尾區</a:t>
              </a:r>
              <a:endParaRPr lang="en-US" altLang="zh-TW" sz="2400" dirty="0"/>
            </a:p>
            <a:p>
              <a:r>
                <a:rPr lang="zh-TW" altLang="en-US" sz="2400" dirty="0"/>
                <a:t>聯絡訊息</a:t>
              </a:r>
              <a:endParaRPr lang="en-US" altLang="zh-TW" sz="2400" dirty="0"/>
            </a:p>
            <a:p>
              <a:r>
                <a:rPr lang="zh-TW" altLang="en-US" sz="2400" dirty="0"/>
                <a:t>申明、分享等</a:t>
              </a: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543DCBBD-6F9D-455D-AAB3-17A7E25466A5}"/>
                </a:ext>
              </a:extLst>
            </p:cNvPr>
            <p:cNvSpPr txBox="1"/>
            <p:nvPr/>
          </p:nvSpPr>
          <p:spPr>
            <a:xfrm>
              <a:off x="9357151" y="2258601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聯絡資料區</a:t>
              </a:r>
            </a:p>
          </p:txBody>
        </p: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7EB614CE-1825-4B45-BA3D-9CCC9BE5C9C3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V="1">
              <a:off x="4736353" y="2511366"/>
              <a:ext cx="4620798" cy="607992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EE0926E6-4386-48CC-846D-3207B972B93D}"/>
                </a:ext>
              </a:extLst>
            </p:cNvPr>
            <p:cNvSpPr txBox="1"/>
            <p:nvPr/>
          </p:nvSpPr>
          <p:spPr>
            <a:xfrm>
              <a:off x="9627770" y="5164597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申明區</a:t>
              </a:r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DDD350B1-33D9-414E-8804-086D3D11F6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3844" y="5352193"/>
              <a:ext cx="1335741" cy="9760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995AB289-DF60-4E13-828D-E4441BE1C590}"/>
                </a:ext>
              </a:extLst>
            </p:cNvPr>
            <p:cNvSpPr txBox="1"/>
            <p:nvPr/>
          </p:nvSpPr>
          <p:spPr>
            <a:xfrm>
              <a:off x="9549585" y="4535391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分享區</a:t>
              </a:r>
            </a:p>
          </p:txBody>
        </p: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6E2375F1-5CC3-4039-BDA0-8A2F8F660C94}"/>
                </a:ext>
              </a:extLst>
            </p:cNvPr>
            <p:cNvCxnSpPr>
              <a:cxnSpLocks/>
            </p:cNvCxnSpPr>
            <p:nvPr/>
          </p:nvCxnSpPr>
          <p:spPr>
            <a:xfrm>
              <a:off x="6967621" y="4731172"/>
              <a:ext cx="2581964" cy="43769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7D2C1CF7-8022-47B7-B97E-1BE64D7DF728}"/>
                </a:ext>
              </a:extLst>
            </p:cNvPr>
            <p:cNvSpPr txBox="1"/>
            <p:nvPr/>
          </p:nvSpPr>
          <p:spPr>
            <a:xfrm>
              <a:off x="9549585" y="5661355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設計者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頁尾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99BFC83F-A7FF-4099-A70A-3736AB7376EE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7469773" y="5892188"/>
              <a:ext cx="2079812" cy="0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5" name="矩形: 圓角 61">
              <a:extLst>
                <a:ext uri="{FF2B5EF4-FFF2-40B4-BE49-F238E27FC236}">
                  <a16:creationId xmlns:a16="http://schemas.microsoft.com/office/drawing/2014/main" id="{1D4AB0C6-D7C1-49D1-AAA4-C94799429521}"/>
                </a:ext>
              </a:extLst>
            </p:cNvPr>
            <p:cNvSpPr/>
            <p:nvPr/>
          </p:nvSpPr>
          <p:spPr>
            <a:xfrm>
              <a:off x="1064899" y="5091297"/>
              <a:ext cx="7148945" cy="608267"/>
            </a:xfrm>
            <a:prstGeom prst="roundRect">
              <a:avLst/>
            </a:prstGeom>
            <a:solidFill>
              <a:srgbClr val="000000">
                <a:alpha val="12157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: 圓角 62">
              <a:extLst>
                <a:ext uri="{FF2B5EF4-FFF2-40B4-BE49-F238E27FC236}">
                  <a16:creationId xmlns:a16="http://schemas.microsoft.com/office/drawing/2014/main" id="{6CF550CD-5E7E-4B69-80BA-CA5CBCDA41E4}"/>
                </a:ext>
              </a:extLst>
            </p:cNvPr>
            <p:cNvSpPr/>
            <p:nvPr/>
          </p:nvSpPr>
          <p:spPr>
            <a:xfrm>
              <a:off x="1064899" y="4483096"/>
              <a:ext cx="5902036" cy="567940"/>
            </a:xfrm>
            <a:prstGeom prst="roundRect">
              <a:avLst/>
            </a:prstGeom>
            <a:solidFill>
              <a:srgbClr val="000000">
                <a:alpha val="12157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: 圓角 63">
              <a:extLst>
                <a:ext uri="{FF2B5EF4-FFF2-40B4-BE49-F238E27FC236}">
                  <a16:creationId xmlns:a16="http://schemas.microsoft.com/office/drawing/2014/main" id="{6B4F7D6B-1DE2-49C7-8CD8-C83220385406}"/>
                </a:ext>
              </a:extLst>
            </p:cNvPr>
            <p:cNvSpPr/>
            <p:nvPr/>
          </p:nvSpPr>
          <p:spPr>
            <a:xfrm>
              <a:off x="1857868" y="5700178"/>
              <a:ext cx="5611905" cy="384020"/>
            </a:xfrm>
            <a:prstGeom prst="roundRect">
              <a:avLst/>
            </a:prstGeom>
            <a:solidFill>
              <a:srgbClr val="000000">
                <a:alpha val="12157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: 圓角 64">
              <a:extLst>
                <a:ext uri="{FF2B5EF4-FFF2-40B4-BE49-F238E27FC236}">
                  <a16:creationId xmlns:a16="http://schemas.microsoft.com/office/drawing/2014/main" id="{2B3B0BD3-92B4-4E7A-977D-7F48ADE27217}"/>
                </a:ext>
              </a:extLst>
            </p:cNvPr>
            <p:cNvSpPr/>
            <p:nvPr/>
          </p:nvSpPr>
          <p:spPr>
            <a:xfrm>
              <a:off x="1245008" y="1983285"/>
              <a:ext cx="3491345" cy="2272146"/>
            </a:xfrm>
            <a:prstGeom prst="roundRect">
              <a:avLst/>
            </a:prstGeom>
            <a:solidFill>
              <a:srgbClr val="000000">
                <a:alpha val="12157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57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39000" y="2767281"/>
            <a:ext cx="431400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80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攻略導覽</a:t>
            </a:r>
            <a:endParaRPr lang="zh-TW" altLang="en-US" sz="8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51084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109524" y="0"/>
            <a:ext cx="11972952" cy="6858000"/>
            <a:chOff x="75629" y="0"/>
            <a:chExt cx="11972952" cy="685800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1520" y="0"/>
              <a:ext cx="6008959" cy="6858000"/>
            </a:xfrm>
            <a:prstGeom prst="rect">
              <a:avLst/>
            </a:prstGeom>
          </p:spPr>
        </p:pic>
        <p:cxnSp>
          <p:nvCxnSpPr>
            <p:cNvPr id="3" name="直線接點 2">
              <a:extLst>
                <a:ext uri="{FF2B5EF4-FFF2-40B4-BE49-F238E27FC236}">
                  <a16:creationId xmlns:a16="http://schemas.microsoft.com/office/drawing/2014/main" id="{1DF35039-A66C-4352-B71E-C6E8A42E8ABE}"/>
                </a:ext>
              </a:extLst>
            </p:cNvPr>
            <p:cNvCxnSpPr>
              <a:cxnSpLocks/>
            </p:cNvCxnSpPr>
            <p:nvPr/>
          </p:nvCxnSpPr>
          <p:spPr>
            <a:xfrm>
              <a:off x="9015734" y="488318"/>
              <a:ext cx="552884" cy="8792"/>
            </a:xfrm>
            <a:prstGeom prst="line">
              <a:avLst/>
            </a:prstGeom>
            <a:ln w="38100">
              <a:solidFill>
                <a:schemeClr val="tx1">
                  <a:lumMod val="65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4C5FC9ED-3A73-419A-92C9-68BF655AB8C8}"/>
                </a:ext>
              </a:extLst>
            </p:cNvPr>
            <p:cNvSpPr txBox="1"/>
            <p:nvPr/>
          </p:nvSpPr>
          <p:spPr>
            <a:xfrm>
              <a:off x="977461" y="191473"/>
              <a:ext cx="8865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Icon</a:t>
              </a:r>
              <a:endParaRPr lang="zh-TW" altLang="en-US" sz="2400" dirty="0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B54F17E0-FF73-4968-B595-F3C10FE92A8E}"/>
                </a:ext>
              </a:extLst>
            </p:cNvPr>
            <p:cNvSpPr txBox="1"/>
            <p:nvPr/>
          </p:nvSpPr>
          <p:spPr>
            <a:xfrm>
              <a:off x="9568618" y="99932"/>
              <a:ext cx="24055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導覽列</a:t>
              </a:r>
              <a:endParaRPr lang="en-US" altLang="zh-TW" sz="2400" dirty="0"/>
            </a:p>
            <a:p>
              <a:r>
                <a:rPr lang="en-US" altLang="zh-TW" sz="2400" dirty="0"/>
                <a:t>(</a:t>
              </a:r>
              <a:r>
                <a:rPr lang="zh-TW" altLang="en-US" sz="2400" dirty="0"/>
                <a:t>寶可夢球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BEEC9298-FC1C-43FA-8E96-B873A08C2D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63969" y="422031"/>
              <a:ext cx="1362808" cy="66287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83AA8F79-2ACA-427F-AE0E-C7D491A1601A}"/>
                </a:ext>
              </a:extLst>
            </p:cNvPr>
            <p:cNvSpPr txBox="1"/>
            <p:nvPr/>
          </p:nvSpPr>
          <p:spPr>
            <a:xfrm>
              <a:off x="9464225" y="3797347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區</a:t>
              </a:r>
              <a:r>
                <a:rPr lang="en-US" altLang="zh-TW" sz="2400" dirty="0" smtClean="0"/>
                <a:t>(</a:t>
              </a:r>
              <a:r>
                <a:rPr lang="zh-TW" altLang="en-US" sz="2400" dirty="0"/>
                <a:t>深</a:t>
              </a:r>
              <a:r>
                <a:rPr lang="zh-TW" altLang="en-US" sz="2400" dirty="0" smtClean="0"/>
                <a:t>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BDB35EC1-D2A1-4BA1-A0E4-20C1B342CA28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8564675" y="3888333"/>
              <a:ext cx="899550" cy="139847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85434" y="870836"/>
              <a:ext cx="1041344" cy="15379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75629" y="807996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淺色</a:t>
              </a:r>
              <a:r>
                <a:rPr lang="zh-TW" altLang="en-US" sz="2400" dirty="0"/>
                <a:t>主題標題</a:t>
              </a:r>
            </a:p>
          </p:txBody>
        </p: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CD1D1E15-7DB8-47E3-B781-B7F97441F3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5435" y="1764574"/>
              <a:ext cx="1410619" cy="41594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9CB465B3-D8DD-4B09-97D2-E06ED695828C}"/>
                </a:ext>
              </a:extLst>
            </p:cNvPr>
            <p:cNvSpPr txBox="1"/>
            <p:nvPr/>
          </p:nvSpPr>
          <p:spPr>
            <a:xfrm>
              <a:off x="75629" y="1532570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淺</a:t>
              </a:r>
              <a:r>
                <a:rPr lang="zh-TW" altLang="en-US" sz="2400" dirty="0" smtClean="0"/>
                <a:t>色</a:t>
              </a:r>
              <a:r>
                <a:rPr lang="zh-TW" altLang="en-US" sz="2400" dirty="0"/>
                <a:t>主題內文</a:t>
              </a: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2855BE42-A8B1-4B5C-8D9E-BEDBC51E4CA0}"/>
                </a:ext>
              </a:extLst>
            </p:cNvPr>
            <p:cNvSpPr txBox="1"/>
            <p:nvPr/>
          </p:nvSpPr>
          <p:spPr>
            <a:xfrm>
              <a:off x="9896290" y="2764623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內文</a:t>
              </a:r>
              <a:r>
                <a:rPr lang="zh-TW" altLang="en-US" sz="2400" dirty="0"/>
                <a:t>區</a:t>
              </a:r>
            </a:p>
          </p:txBody>
        </p: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41002" y="3017391"/>
              <a:ext cx="927252" cy="51124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BE5E559A-25B2-4255-8ED4-806D3DE950FA}"/>
                </a:ext>
              </a:extLst>
            </p:cNvPr>
            <p:cNvSpPr txBox="1"/>
            <p:nvPr/>
          </p:nvSpPr>
          <p:spPr>
            <a:xfrm>
              <a:off x="157129" y="2479014"/>
              <a:ext cx="20283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背景</a:t>
              </a:r>
              <a:r>
                <a:rPr lang="zh-TW" altLang="en-US" sz="2400" dirty="0"/>
                <a:t>區</a:t>
              </a:r>
              <a:endParaRPr lang="en-US" altLang="zh-TW" sz="2400" dirty="0"/>
            </a:p>
            <a:p>
              <a:r>
                <a:rPr lang="en-US" altLang="zh-TW" sz="2400" dirty="0"/>
                <a:t>(</a:t>
              </a:r>
              <a:r>
                <a:rPr lang="zh-TW" altLang="en-US" sz="2400" dirty="0"/>
                <a:t>視差滾動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69BDFA64-65F2-4CF3-B318-5038D141562F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 flipH="1" flipV="1">
              <a:off x="2185434" y="2894513"/>
              <a:ext cx="1041343" cy="681536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92711" y="3068515"/>
              <a:ext cx="1075543" cy="1223615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69BDFA64-65F2-4CF3-B318-5038D141562F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 flipH="1" flipV="1">
              <a:off x="2185434" y="2894513"/>
              <a:ext cx="971004" cy="993820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83AA8F79-2ACA-427F-AE0E-C7D491A1601A}"/>
                </a:ext>
              </a:extLst>
            </p:cNvPr>
            <p:cNvSpPr txBox="1"/>
            <p:nvPr/>
          </p:nvSpPr>
          <p:spPr>
            <a:xfrm>
              <a:off x="9721018" y="1240882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區</a:t>
              </a:r>
              <a:r>
                <a:rPr lang="en-US" altLang="zh-TW" sz="2400" dirty="0" smtClean="0"/>
                <a:t>(</a:t>
              </a:r>
              <a:r>
                <a:rPr lang="zh-TW" altLang="en-US" sz="2400" dirty="0"/>
                <a:t>淺</a:t>
              </a:r>
              <a:r>
                <a:rPr lang="zh-TW" altLang="en-US" sz="2400" dirty="0" smtClean="0"/>
                <a:t>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85434" y="4007932"/>
              <a:ext cx="1041344" cy="15379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75629" y="3945092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</a:t>
              </a:r>
              <a:r>
                <a:rPr lang="zh-TW" altLang="en-US" sz="2400" dirty="0" smtClean="0"/>
                <a:t>色</a:t>
              </a:r>
              <a:r>
                <a:rPr lang="zh-TW" altLang="en-US" sz="2400" dirty="0"/>
                <a:t>主題標題</a:t>
              </a:r>
            </a:p>
          </p:txBody>
        </p: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CD1D1E15-7DB8-47E3-B781-B7F97441F3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5435" y="4901670"/>
              <a:ext cx="1410619" cy="41594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9CB465B3-D8DD-4B09-97D2-E06ED695828C}"/>
                </a:ext>
              </a:extLst>
            </p:cNvPr>
            <p:cNvSpPr txBox="1"/>
            <p:nvPr/>
          </p:nvSpPr>
          <p:spPr>
            <a:xfrm>
              <a:off x="75629" y="4669666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</a:t>
              </a:r>
              <a:r>
                <a:rPr lang="zh-TW" altLang="en-US" sz="2400" dirty="0" smtClean="0"/>
                <a:t>色</a:t>
              </a:r>
              <a:r>
                <a:rPr lang="zh-TW" altLang="en-US" sz="2400" dirty="0"/>
                <a:t>主題內文</a:t>
              </a:r>
            </a:p>
          </p:txBody>
        </p:sp>
        <p:cxnSp>
          <p:nvCxnSpPr>
            <p:cNvPr id="44" name="直線接點 43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 flipH="1" flipV="1">
              <a:off x="8985939" y="782395"/>
              <a:ext cx="735079" cy="689320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256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0" y="0"/>
            <a:ext cx="12049819" cy="6858000"/>
            <a:chOff x="0" y="0"/>
            <a:chExt cx="12049819" cy="685800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0423" y="0"/>
              <a:ext cx="6551154" cy="6858000"/>
            </a:xfrm>
            <a:prstGeom prst="rect">
              <a:avLst/>
            </a:prstGeom>
          </p:spPr>
        </p:pic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83AA8F79-2ACA-427F-AE0E-C7D491A1601A}"/>
                </a:ext>
              </a:extLst>
            </p:cNvPr>
            <p:cNvSpPr txBox="1"/>
            <p:nvPr/>
          </p:nvSpPr>
          <p:spPr>
            <a:xfrm>
              <a:off x="9664923" y="3539707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區</a:t>
              </a:r>
              <a:r>
                <a:rPr lang="en-US" altLang="zh-TW" sz="2400" dirty="0" smtClean="0"/>
                <a:t>(</a:t>
              </a:r>
              <a:r>
                <a:rPr lang="zh-TW" altLang="en-US" sz="2400" dirty="0"/>
                <a:t>深</a:t>
              </a:r>
              <a:r>
                <a:rPr lang="zh-TW" altLang="en-US" sz="2400" dirty="0" smtClean="0"/>
                <a:t>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BDB35EC1-D2A1-4BA1-A0E4-20C1B342CA28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8765373" y="3630693"/>
              <a:ext cx="899550" cy="139847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9805" y="362254"/>
              <a:ext cx="788058" cy="42498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0" y="570604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淺色</a:t>
              </a:r>
              <a:r>
                <a:rPr lang="zh-TW" altLang="en-US" sz="2400" dirty="0"/>
                <a:t>主題標題</a:t>
              </a:r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CD1D1E15-7DB8-47E3-B781-B7F97441F3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09807" y="1527182"/>
              <a:ext cx="1152139" cy="418839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9CB465B3-D8DD-4B09-97D2-E06ED695828C}"/>
                </a:ext>
              </a:extLst>
            </p:cNvPr>
            <p:cNvSpPr txBox="1"/>
            <p:nvPr/>
          </p:nvSpPr>
          <p:spPr>
            <a:xfrm>
              <a:off x="0" y="1295178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淺</a:t>
              </a:r>
              <a:r>
                <a:rPr lang="zh-TW" altLang="en-US" sz="2400" dirty="0" smtClean="0"/>
                <a:t>色</a:t>
              </a:r>
              <a:r>
                <a:rPr lang="zh-TW" altLang="en-US" sz="2400" dirty="0"/>
                <a:t>主題內文</a:t>
              </a: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2855BE42-A8B1-4B5C-8D9E-BEDBC51E4CA0}"/>
                </a:ext>
              </a:extLst>
            </p:cNvPr>
            <p:cNvSpPr txBox="1"/>
            <p:nvPr/>
          </p:nvSpPr>
          <p:spPr>
            <a:xfrm>
              <a:off x="9820661" y="2527231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內文</a:t>
              </a:r>
              <a:r>
                <a:rPr lang="zh-TW" altLang="en-US" sz="2400" dirty="0"/>
                <a:t>區</a:t>
              </a:r>
            </a:p>
          </p:txBody>
        </p: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14338" y="2751992"/>
              <a:ext cx="478287" cy="79131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BE5E559A-25B2-4255-8ED4-806D3DE950FA}"/>
                </a:ext>
              </a:extLst>
            </p:cNvPr>
            <p:cNvSpPr txBox="1"/>
            <p:nvPr/>
          </p:nvSpPr>
          <p:spPr>
            <a:xfrm>
              <a:off x="81500" y="2241622"/>
              <a:ext cx="20283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背景</a:t>
              </a:r>
              <a:r>
                <a:rPr lang="zh-TW" altLang="en-US" sz="2400" dirty="0"/>
                <a:t>區</a:t>
              </a:r>
              <a:endParaRPr lang="en-US" altLang="zh-TW" sz="2400" dirty="0"/>
            </a:p>
            <a:p>
              <a:r>
                <a:rPr lang="en-US" altLang="zh-TW" sz="2400" dirty="0"/>
                <a:t>(</a:t>
              </a:r>
              <a:r>
                <a:rPr lang="zh-TW" altLang="en-US" sz="2400" dirty="0"/>
                <a:t>視差滾動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69BDFA64-65F2-4CF3-B318-5038D141562F}"/>
                </a:ext>
              </a:extLst>
            </p:cNvPr>
            <p:cNvCxnSpPr>
              <a:cxnSpLocks/>
              <a:endCxn id="28" idx="3"/>
            </p:cNvCxnSpPr>
            <p:nvPr/>
          </p:nvCxnSpPr>
          <p:spPr>
            <a:xfrm flipH="1" flipV="1">
              <a:off x="2109805" y="2657121"/>
              <a:ext cx="1041343" cy="681536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02162" y="2831123"/>
              <a:ext cx="1190464" cy="819818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69BDFA64-65F2-4CF3-B318-5038D141562F}"/>
                </a:ext>
              </a:extLst>
            </p:cNvPr>
            <p:cNvCxnSpPr>
              <a:cxnSpLocks/>
              <a:endCxn id="28" idx="3"/>
            </p:cNvCxnSpPr>
            <p:nvPr/>
          </p:nvCxnSpPr>
          <p:spPr>
            <a:xfrm flipH="1" flipV="1">
              <a:off x="2109805" y="2657121"/>
              <a:ext cx="788058" cy="921042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83AA8F79-2ACA-427F-AE0E-C7D491A1601A}"/>
                </a:ext>
              </a:extLst>
            </p:cNvPr>
            <p:cNvSpPr txBox="1"/>
            <p:nvPr/>
          </p:nvSpPr>
          <p:spPr>
            <a:xfrm>
              <a:off x="9722256" y="147677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區</a:t>
              </a:r>
              <a:r>
                <a:rPr lang="en-US" altLang="zh-TW" sz="2400" dirty="0" smtClean="0"/>
                <a:t>(</a:t>
              </a:r>
              <a:r>
                <a:rPr lang="zh-TW" altLang="en-US" sz="2400" dirty="0"/>
                <a:t>淺</a:t>
              </a:r>
              <a:r>
                <a:rPr lang="zh-TW" altLang="en-US" sz="2400" dirty="0" smtClean="0"/>
                <a:t>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9805" y="3753421"/>
              <a:ext cx="971004" cy="17091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0" y="3707700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</a:t>
              </a:r>
              <a:r>
                <a:rPr lang="zh-TW" altLang="en-US" sz="2400" dirty="0" smtClean="0"/>
                <a:t>色</a:t>
              </a:r>
              <a:r>
                <a:rPr lang="zh-TW" altLang="en-US" sz="2400" dirty="0"/>
                <a:t>主題標題</a:t>
              </a:r>
            </a:p>
          </p:txBody>
        </p: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CD1D1E15-7DB8-47E3-B781-B7F97441F3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09807" y="4664278"/>
              <a:ext cx="1070554" cy="35919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9CB465B3-D8DD-4B09-97D2-E06ED695828C}"/>
                </a:ext>
              </a:extLst>
            </p:cNvPr>
            <p:cNvSpPr txBox="1"/>
            <p:nvPr/>
          </p:nvSpPr>
          <p:spPr>
            <a:xfrm>
              <a:off x="0" y="4432274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</a:t>
              </a:r>
              <a:r>
                <a:rPr lang="zh-TW" altLang="en-US" sz="2400" dirty="0" smtClean="0"/>
                <a:t>色</a:t>
              </a:r>
              <a:r>
                <a:rPr lang="zh-TW" altLang="en-US" sz="2400" dirty="0"/>
                <a:t>主題內文</a:t>
              </a:r>
            </a:p>
          </p:txBody>
        </p: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86636" y="255340"/>
              <a:ext cx="478287" cy="79131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7874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群組 20"/>
          <p:cNvGrpSpPr/>
          <p:nvPr/>
        </p:nvGrpSpPr>
        <p:grpSpPr>
          <a:xfrm>
            <a:off x="0" y="0"/>
            <a:ext cx="12049819" cy="6858000"/>
            <a:chOff x="0" y="0"/>
            <a:chExt cx="12049819" cy="685800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0623" y="0"/>
              <a:ext cx="6570754" cy="6858000"/>
            </a:xfrm>
            <a:prstGeom prst="rect">
              <a:avLst/>
            </a:prstGeom>
          </p:spPr>
        </p:pic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83AA8F79-2ACA-427F-AE0E-C7D491A1601A}"/>
                </a:ext>
              </a:extLst>
            </p:cNvPr>
            <p:cNvSpPr txBox="1"/>
            <p:nvPr/>
          </p:nvSpPr>
          <p:spPr>
            <a:xfrm>
              <a:off x="9664923" y="3539707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區</a:t>
              </a:r>
              <a:r>
                <a:rPr lang="en-US" altLang="zh-TW" sz="2400" dirty="0" smtClean="0"/>
                <a:t>(</a:t>
              </a:r>
              <a:r>
                <a:rPr lang="zh-TW" altLang="en-US" sz="2400" dirty="0"/>
                <a:t>深</a:t>
              </a:r>
              <a:r>
                <a:rPr lang="zh-TW" altLang="en-US" sz="2400" dirty="0" smtClean="0"/>
                <a:t>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4" name="直線接點 3">
              <a:extLst>
                <a:ext uri="{FF2B5EF4-FFF2-40B4-BE49-F238E27FC236}">
                  <a16:creationId xmlns:a16="http://schemas.microsoft.com/office/drawing/2014/main" id="{BDB35EC1-D2A1-4BA1-A0E4-20C1B342CA28}"/>
                </a:ext>
              </a:extLst>
            </p:cNvPr>
            <p:cNvCxnSpPr>
              <a:cxnSpLocks/>
              <a:endCxn id="3" idx="1"/>
            </p:cNvCxnSpPr>
            <p:nvPr/>
          </p:nvCxnSpPr>
          <p:spPr>
            <a:xfrm>
              <a:off x="8765373" y="3630693"/>
              <a:ext cx="899550" cy="139847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9805" y="362254"/>
              <a:ext cx="788058" cy="42498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0" y="570604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淺色</a:t>
              </a:r>
              <a:r>
                <a:rPr lang="zh-TW" altLang="en-US" sz="2400" dirty="0"/>
                <a:t>主題標題</a:t>
              </a:r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CD1D1E15-7DB8-47E3-B781-B7F97441F3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09807" y="1527182"/>
              <a:ext cx="1152139" cy="418839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9CB465B3-D8DD-4B09-97D2-E06ED695828C}"/>
                </a:ext>
              </a:extLst>
            </p:cNvPr>
            <p:cNvSpPr txBox="1"/>
            <p:nvPr/>
          </p:nvSpPr>
          <p:spPr>
            <a:xfrm>
              <a:off x="0" y="1295178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淺</a:t>
              </a:r>
              <a:r>
                <a:rPr lang="zh-TW" altLang="en-US" sz="2400" dirty="0" smtClean="0"/>
                <a:t>色</a:t>
              </a:r>
              <a:r>
                <a:rPr lang="zh-TW" altLang="en-US" sz="2400" dirty="0"/>
                <a:t>主題內文</a:t>
              </a: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2855BE42-A8B1-4B5C-8D9E-BEDBC51E4CA0}"/>
                </a:ext>
              </a:extLst>
            </p:cNvPr>
            <p:cNvSpPr txBox="1"/>
            <p:nvPr/>
          </p:nvSpPr>
          <p:spPr>
            <a:xfrm>
              <a:off x="9820661" y="2527231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內文</a:t>
              </a:r>
              <a:r>
                <a:rPr lang="zh-TW" altLang="en-US" sz="2400" dirty="0"/>
                <a:t>區</a:t>
              </a:r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14338" y="2751992"/>
              <a:ext cx="478287" cy="79131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BE5E559A-25B2-4255-8ED4-806D3DE950FA}"/>
                </a:ext>
              </a:extLst>
            </p:cNvPr>
            <p:cNvSpPr txBox="1"/>
            <p:nvPr/>
          </p:nvSpPr>
          <p:spPr>
            <a:xfrm>
              <a:off x="81500" y="2241622"/>
              <a:ext cx="20283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背景</a:t>
              </a:r>
              <a:r>
                <a:rPr lang="zh-TW" altLang="en-US" sz="2400" dirty="0"/>
                <a:t>區</a:t>
              </a:r>
              <a:endParaRPr lang="en-US" altLang="zh-TW" sz="2400" dirty="0"/>
            </a:p>
            <a:p>
              <a:r>
                <a:rPr lang="en-US" altLang="zh-TW" sz="2400" dirty="0"/>
                <a:t>(</a:t>
              </a:r>
              <a:r>
                <a:rPr lang="zh-TW" altLang="en-US" sz="2400" dirty="0"/>
                <a:t>視差滾動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69BDFA64-65F2-4CF3-B318-5038D141562F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H="1" flipV="1">
              <a:off x="2109805" y="2657121"/>
              <a:ext cx="1041343" cy="681536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02162" y="2831123"/>
              <a:ext cx="1190464" cy="819818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69BDFA64-65F2-4CF3-B318-5038D141562F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H="1" flipV="1">
              <a:off x="2109805" y="2657121"/>
              <a:ext cx="788058" cy="921042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83AA8F79-2ACA-427F-AE0E-C7D491A1601A}"/>
                </a:ext>
              </a:extLst>
            </p:cNvPr>
            <p:cNvSpPr txBox="1"/>
            <p:nvPr/>
          </p:nvSpPr>
          <p:spPr>
            <a:xfrm>
              <a:off x="9722256" y="147677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區</a:t>
              </a:r>
              <a:r>
                <a:rPr lang="en-US" altLang="zh-TW" sz="2400" dirty="0" smtClean="0"/>
                <a:t>(</a:t>
              </a:r>
              <a:r>
                <a:rPr lang="zh-TW" altLang="en-US" sz="2400" dirty="0"/>
                <a:t>淺</a:t>
              </a:r>
              <a:r>
                <a:rPr lang="zh-TW" altLang="en-US" sz="2400" dirty="0" smtClean="0"/>
                <a:t>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9805" y="3753421"/>
              <a:ext cx="971004" cy="17091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0" y="3707700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</a:t>
              </a:r>
              <a:r>
                <a:rPr lang="zh-TW" altLang="en-US" sz="2400" dirty="0" smtClean="0"/>
                <a:t>色</a:t>
              </a:r>
              <a:r>
                <a:rPr lang="zh-TW" altLang="en-US" sz="2400" dirty="0"/>
                <a:t>主題標題</a:t>
              </a:r>
            </a:p>
          </p:txBody>
        </p: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CD1D1E15-7DB8-47E3-B781-B7F97441F3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09807" y="4664278"/>
              <a:ext cx="1070554" cy="35919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9CB465B3-D8DD-4B09-97D2-E06ED695828C}"/>
                </a:ext>
              </a:extLst>
            </p:cNvPr>
            <p:cNvSpPr txBox="1"/>
            <p:nvPr/>
          </p:nvSpPr>
          <p:spPr>
            <a:xfrm>
              <a:off x="0" y="4432274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</a:t>
              </a:r>
              <a:r>
                <a:rPr lang="zh-TW" altLang="en-US" sz="2400" dirty="0" smtClean="0"/>
                <a:t>色</a:t>
              </a:r>
              <a:r>
                <a:rPr lang="zh-TW" altLang="en-US" sz="2400" dirty="0"/>
                <a:t>主題內文</a:t>
              </a:r>
            </a:p>
          </p:txBody>
        </p: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86636" y="255340"/>
              <a:ext cx="478287" cy="79131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320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群組 20"/>
          <p:cNvGrpSpPr/>
          <p:nvPr/>
        </p:nvGrpSpPr>
        <p:grpSpPr>
          <a:xfrm>
            <a:off x="0" y="0"/>
            <a:ext cx="12049819" cy="6858000"/>
            <a:chOff x="0" y="0"/>
            <a:chExt cx="12049819" cy="685800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5641" y="0"/>
              <a:ext cx="6560717" cy="6858000"/>
            </a:xfrm>
            <a:prstGeom prst="rect">
              <a:avLst/>
            </a:prstGeom>
          </p:spPr>
        </p:pic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83AA8F79-2ACA-427F-AE0E-C7D491A1601A}"/>
                </a:ext>
              </a:extLst>
            </p:cNvPr>
            <p:cNvSpPr txBox="1"/>
            <p:nvPr/>
          </p:nvSpPr>
          <p:spPr>
            <a:xfrm>
              <a:off x="9664923" y="3539707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區</a:t>
              </a:r>
              <a:r>
                <a:rPr lang="en-US" altLang="zh-TW" sz="2400" dirty="0" smtClean="0"/>
                <a:t>(</a:t>
              </a:r>
              <a:r>
                <a:rPr lang="zh-TW" altLang="en-US" sz="2400" dirty="0"/>
                <a:t>深</a:t>
              </a:r>
              <a:r>
                <a:rPr lang="zh-TW" altLang="en-US" sz="2400" dirty="0" smtClean="0"/>
                <a:t>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4" name="直線接點 3">
              <a:extLst>
                <a:ext uri="{FF2B5EF4-FFF2-40B4-BE49-F238E27FC236}">
                  <a16:creationId xmlns:a16="http://schemas.microsoft.com/office/drawing/2014/main" id="{BDB35EC1-D2A1-4BA1-A0E4-20C1B342CA28}"/>
                </a:ext>
              </a:extLst>
            </p:cNvPr>
            <p:cNvCxnSpPr>
              <a:cxnSpLocks/>
              <a:endCxn id="3" idx="1"/>
            </p:cNvCxnSpPr>
            <p:nvPr/>
          </p:nvCxnSpPr>
          <p:spPr>
            <a:xfrm>
              <a:off x="8765373" y="3630693"/>
              <a:ext cx="899550" cy="139847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9805" y="362254"/>
              <a:ext cx="788058" cy="42498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0" y="570604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淺色</a:t>
              </a:r>
              <a:r>
                <a:rPr lang="zh-TW" altLang="en-US" sz="2400" dirty="0"/>
                <a:t>主題標題</a:t>
              </a:r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CD1D1E15-7DB8-47E3-B781-B7F97441F3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09807" y="1527182"/>
              <a:ext cx="1152139" cy="418839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9CB465B3-D8DD-4B09-97D2-E06ED695828C}"/>
                </a:ext>
              </a:extLst>
            </p:cNvPr>
            <p:cNvSpPr txBox="1"/>
            <p:nvPr/>
          </p:nvSpPr>
          <p:spPr>
            <a:xfrm>
              <a:off x="0" y="1295178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淺</a:t>
              </a:r>
              <a:r>
                <a:rPr lang="zh-TW" altLang="en-US" sz="2400" dirty="0" smtClean="0"/>
                <a:t>色</a:t>
              </a:r>
              <a:r>
                <a:rPr lang="zh-TW" altLang="en-US" sz="2400" dirty="0"/>
                <a:t>主題內文</a:t>
              </a: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2855BE42-A8B1-4B5C-8D9E-BEDBC51E4CA0}"/>
                </a:ext>
              </a:extLst>
            </p:cNvPr>
            <p:cNvSpPr txBox="1"/>
            <p:nvPr/>
          </p:nvSpPr>
          <p:spPr>
            <a:xfrm>
              <a:off x="9820661" y="2527231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內文</a:t>
              </a:r>
              <a:r>
                <a:rPr lang="zh-TW" altLang="en-US" sz="2400" dirty="0"/>
                <a:t>區</a:t>
              </a:r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14338" y="2751992"/>
              <a:ext cx="478287" cy="79131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BE5E559A-25B2-4255-8ED4-806D3DE950FA}"/>
                </a:ext>
              </a:extLst>
            </p:cNvPr>
            <p:cNvSpPr txBox="1"/>
            <p:nvPr/>
          </p:nvSpPr>
          <p:spPr>
            <a:xfrm>
              <a:off x="81500" y="2241622"/>
              <a:ext cx="20283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背景</a:t>
              </a:r>
              <a:r>
                <a:rPr lang="zh-TW" altLang="en-US" sz="2400" dirty="0"/>
                <a:t>區</a:t>
              </a:r>
              <a:endParaRPr lang="en-US" altLang="zh-TW" sz="2400" dirty="0"/>
            </a:p>
            <a:p>
              <a:r>
                <a:rPr lang="en-US" altLang="zh-TW" sz="2400" dirty="0"/>
                <a:t>(</a:t>
              </a:r>
              <a:r>
                <a:rPr lang="zh-TW" altLang="en-US" sz="2400" dirty="0"/>
                <a:t>視差滾動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69BDFA64-65F2-4CF3-B318-5038D141562F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H="1" flipV="1">
              <a:off x="2109805" y="2657121"/>
              <a:ext cx="1041343" cy="681536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02162" y="2831123"/>
              <a:ext cx="1190464" cy="819818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69BDFA64-65F2-4CF3-B318-5038D141562F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H="1" flipV="1">
              <a:off x="2109805" y="2657121"/>
              <a:ext cx="788058" cy="921042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83AA8F79-2ACA-427F-AE0E-C7D491A1601A}"/>
                </a:ext>
              </a:extLst>
            </p:cNvPr>
            <p:cNvSpPr txBox="1"/>
            <p:nvPr/>
          </p:nvSpPr>
          <p:spPr>
            <a:xfrm>
              <a:off x="9722256" y="147677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區</a:t>
              </a:r>
              <a:r>
                <a:rPr lang="en-US" altLang="zh-TW" sz="2400" dirty="0" smtClean="0"/>
                <a:t>(</a:t>
              </a:r>
              <a:r>
                <a:rPr lang="zh-TW" altLang="en-US" sz="2400" dirty="0"/>
                <a:t>淺</a:t>
              </a:r>
              <a:r>
                <a:rPr lang="zh-TW" altLang="en-US" sz="2400" dirty="0" smtClean="0"/>
                <a:t>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9805" y="3753421"/>
              <a:ext cx="971004" cy="17091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0" y="3707700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</a:t>
              </a:r>
              <a:r>
                <a:rPr lang="zh-TW" altLang="en-US" sz="2400" dirty="0" smtClean="0"/>
                <a:t>色</a:t>
              </a:r>
              <a:r>
                <a:rPr lang="zh-TW" altLang="en-US" sz="2400" dirty="0"/>
                <a:t>主題標題</a:t>
              </a:r>
            </a:p>
          </p:txBody>
        </p: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CD1D1E15-7DB8-47E3-B781-B7F97441F3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09807" y="4664278"/>
              <a:ext cx="1070554" cy="35919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9CB465B3-D8DD-4B09-97D2-E06ED695828C}"/>
                </a:ext>
              </a:extLst>
            </p:cNvPr>
            <p:cNvSpPr txBox="1"/>
            <p:nvPr/>
          </p:nvSpPr>
          <p:spPr>
            <a:xfrm>
              <a:off x="0" y="4432274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</a:t>
              </a:r>
              <a:r>
                <a:rPr lang="zh-TW" altLang="en-US" sz="2400" dirty="0" smtClean="0"/>
                <a:t>色</a:t>
              </a:r>
              <a:r>
                <a:rPr lang="zh-TW" altLang="en-US" sz="2400" dirty="0"/>
                <a:t>主題內文</a:t>
              </a:r>
            </a:p>
          </p:txBody>
        </p: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86636" y="255340"/>
              <a:ext cx="478287" cy="79131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087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34090" y="986970"/>
            <a:ext cx="12490514" cy="4884060"/>
            <a:chOff x="34090" y="786979"/>
            <a:chExt cx="12490514" cy="488406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02"/>
            <a:stretch/>
          </p:blipFill>
          <p:spPr>
            <a:xfrm>
              <a:off x="2469744" y="1491054"/>
              <a:ext cx="7919788" cy="4179985"/>
            </a:xfrm>
            <a:prstGeom prst="rect">
              <a:avLst/>
            </a:prstGeom>
          </p:spPr>
        </p:pic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9805" y="1887928"/>
              <a:ext cx="795416" cy="72718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34090" y="2394536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淺色</a:t>
              </a:r>
              <a:r>
                <a:rPr lang="zh-TW" altLang="en-US" sz="2400" dirty="0"/>
                <a:t>主題標題</a:t>
              </a:r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CD1D1E15-7DB8-47E3-B781-B7F97441F3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9806" y="3239906"/>
              <a:ext cx="753967" cy="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9CB465B3-D8DD-4B09-97D2-E06ED695828C}"/>
                </a:ext>
              </a:extLst>
            </p:cNvPr>
            <p:cNvSpPr txBox="1"/>
            <p:nvPr/>
          </p:nvSpPr>
          <p:spPr>
            <a:xfrm>
              <a:off x="34090" y="3019455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淺</a:t>
              </a:r>
              <a:r>
                <a:rPr lang="zh-TW" altLang="en-US" sz="2400" dirty="0" smtClean="0"/>
                <a:t>色</a:t>
              </a:r>
              <a:r>
                <a:rPr lang="zh-TW" altLang="en-US" sz="2400" dirty="0"/>
                <a:t>主題內文</a:t>
              </a: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2855BE42-A8B1-4B5C-8D9E-BEDBC51E4CA0}"/>
                </a:ext>
              </a:extLst>
            </p:cNvPr>
            <p:cNvSpPr txBox="1"/>
            <p:nvPr/>
          </p:nvSpPr>
          <p:spPr>
            <a:xfrm>
              <a:off x="10496299" y="4138421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內文</a:t>
              </a:r>
              <a:r>
                <a:rPr lang="zh-TW" altLang="en-US" sz="2400" dirty="0"/>
                <a:t>區</a:t>
              </a:r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10049465" y="4369254"/>
              <a:ext cx="446834" cy="6594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BE5E559A-25B2-4255-8ED4-806D3DE950FA}"/>
                </a:ext>
              </a:extLst>
            </p:cNvPr>
            <p:cNvSpPr txBox="1"/>
            <p:nvPr/>
          </p:nvSpPr>
          <p:spPr>
            <a:xfrm>
              <a:off x="160630" y="786979"/>
              <a:ext cx="20283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背景</a:t>
              </a:r>
              <a:r>
                <a:rPr lang="zh-TW" altLang="en-US" sz="2400" dirty="0"/>
                <a:t>區</a:t>
              </a:r>
              <a:endParaRPr lang="en-US" altLang="zh-TW" sz="2400" dirty="0"/>
            </a:p>
            <a:p>
              <a:r>
                <a:rPr lang="en-US" altLang="zh-TW" sz="2400" dirty="0"/>
                <a:t>(</a:t>
              </a:r>
              <a:r>
                <a:rPr lang="zh-TW" altLang="en-US" sz="2400" dirty="0"/>
                <a:t>視差滾動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69BDFA64-65F2-4CF3-B318-5038D141562F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H="1" flipV="1">
              <a:off x="2188935" y="1202478"/>
              <a:ext cx="359938" cy="387127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83AA8F79-2ACA-427F-AE0E-C7D491A1601A}"/>
                </a:ext>
              </a:extLst>
            </p:cNvPr>
            <p:cNvSpPr txBox="1"/>
            <p:nvPr/>
          </p:nvSpPr>
          <p:spPr>
            <a:xfrm>
              <a:off x="10197041" y="885101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輔助</a:t>
              </a:r>
              <a:r>
                <a:rPr lang="zh-TW" altLang="en-US" sz="2400" dirty="0" smtClean="0"/>
                <a:t>區</a:t>
              </a:r>
              <a:r>
                <a:rPr lang="en-US" altLang="zh-TW" sz="2400" dirty="0" smtClean="0"/>
                <a:t>(</a:t>
              </a:r>
              <a:r>
                <a:rPr lang="zh-TW" altLang="en-US" sz="2400" dirty="0"/>
                <a:t>淺</a:t>
              </a:r>
              <a:r>
                <a:rPr lang="zh-TW" altLang="en-US" sz="2400" dirty="0" smtClean="0"/>
                <a:t>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0138" y="1115934"/>
              <a:ext cx="298654" cy="686489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905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883132" y="738348"/>
            <a:ext cx="267252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8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網頁架構</a:t>
            </a:r>
            <a:endParaRPr lang="zh-TW" altLang="en-US" sz="4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graphicFrame>
        <p:nvGraphicFramePr>
          <p:cNvPr id="22" name="資料庫圖表 21"/>
          <p:cNvGraphicFramePr/>
          <p:nvPr>
            <p:extLst>
              <p:ext uri="{D42A27DB-BD31-4B8C-83A1-F6EECF244321}">
                <p14:modId xmlns:p14="http://schemas.microsoft.com/office/powerpoint/2010/main" val="1894229069"/>
              </p:ext>
            </p:extLst>
          </p:nvPr>
        </p:nvGraphicFramePr>
        <p:xfrm>
          <a:off x="1170353" y="438313"/>
          <a:ext cx="9679354" cy="5795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871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97797" y="2767281"/>
            <a:ext cx="637866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80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遊戲</a:t>
            </a:r>
            <a:r>
              <a:rPr lang="zh-TW" altLang="en-US" sz="80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介面導覽</a:t>
            </a:r>
            <a:endParaRPr lang="zh-TW" altLang="en-US" sz="8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85129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501162" y="0"/>
            <a:ext cx="11240190" cy="6858000"/>
            <a:chOff x="501162" y="0"/>
            <a:chExt cx="11240190" cy="685800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07"/>
            <a:stretch/>
          </p:blipFill>
          <p:spPr>
            <a:xfrm>
              <a:off x="3745313" y="0"/>
              <a:ext cx="4701373" cy="6858000"/>
            </a:xfrm>
            <a:prstGeom prst="rect">
              <a:avLst/>
            </a:prstGeom>
          </p:spPr>
        </p:pic>
        <p:cxnSp>
          <p:nvCxnSpPr>
            <p:cNvPr id="3" name="直線接點 2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1555" y="2089380"/>
              <a:ext cx="1198899" cy="32265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1275569" y="2295913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遊戲主體介面</a:t>
              </a:r>
              <a:endParaRPr lang="zh-TW" altLang="en-US" sz="2400" dirty="0"/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1555" y="394544"/>
              <a:ext cx="763043" cy="4994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501162" y="238679"/>
              <a:ext cx="32081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/>
                <a:t>ICON</a:t>
              </a:r>
              <a:r>
                <a:rPr lang="zh-TW" altLang="en-US" sz="2400" dirty="0" smtClean="0"/>
                <a:t>區</a:t>
              </a:r>
              <a:endParaRPr lang="en-US" altLang="zh-TW" sz="2400" dirty="0" smtClean="0"/>
            </a:p>
            <a:p>
              <a:r>
                <a:rPr lang="zh-TW" altLang="en-US" sz="2400" dirty="0" smtClean="0"/>
                <a:t>左至</a:t>
              </a:r>
              <a:r>
                <a:rPr lang="zh-TW" altLang="en-US" sz="2400" dirty="0"/>
                <a:t>右</a:t>
              </a:r>
              <a:r>
                <a:rPr lang="zh-TW" altLang="en-US" sz="2400" dirty="0" smtClean="0"/>
                <a:t>為：</a:t>
              </a:r>
              <a:endParaRPr lang="en-US" altLang="zh-TW" sz="2400" dirty="0" smtClean="0"/>
            </a:p>
            <a:p>
              <a:r>
                <a:rPr lang="zh-TW" altLang="en-US" sz="2400" dirty="0" smtClean="0"/>
                <a:t>回首頁、操作說明、</a:t>
              </a:r>
              <a:r>
                <a:rPr lang="zh-TW" altLang="en-US" sz="2400" dirty="0"/>
                <a:t>攻</a:t>
              </a:r>
              <a:r>
                <a:rPr lang="zh-TW" altLang="en-US" sz="2400" dirty="0" smtClean="0"/>
                <a:t>略、隱藏</a:t>
              </a:r>
              <a:r>
                <a:rPr lang="en-US" altLang="zh-TW" sz="2400" dirty="0" smtClean="0"/>
                <a:t>ICO</a:t>
              </a:r>
              <a:r>
                <a:rPr lang="en-US" altLang="zh-TW" sz="2400" dirty="0"/>
                <a:t>N</a:t>
              </a:r>
              <a:endParaRPr lang="zh-TW" altLang="en-US" sz="2400" dirty="0"/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9182" y="5249008"/>
              <a:ext cx="1134556" cy="153266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1203467" y="5181698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遊戲操作說明</a:t>
              </a:r>
              <a:endParaRPr lang="zh-TW" altLang="en-US" sz="2400" dirty="0"/>
            </a:p>
          </p:txBody>
        </p: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26315" y="5181698"/>
              <a:ext cx="659424" cy="6731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8985600" y="5018175"/>
              <a:ext cx="2755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可切換至下頁說明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9741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-33048" y="0"/>
            <a:ext cx="12422844" cy="6858000"/>
            <a:chOff x="-33048" y="0"/>
            <a:chExt cx="12422844" cy="685800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6990" y="0"/>
              <a:ext cx="6586345" cy="6858000"/>
            </a:xfrm>
            <a:prstGeom prst="rect">
              <a:avLst/>
            </a:prstGeom>
          </p:spPr>
        </p:pic>
        <p:cxnSp>
          <p:nvCxnSpPr>
            <p:cNvPr id="3" name="直線接點 2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98077" y="5213838"/>
              <a:ext cx="1670538" cy="24618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99262" y="5106703"/>
              <a:ext cx="534782" cy="51586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9634044" y="5625596"/>
              <a:ext cx="2755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可切換至下頁說明</a:t>
              </a:r>
              <a:endParaRPr lang="zh-TW" altLang="en-US" sz="2400" dirty="0"/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73213" y="1749536"/>
              <a:ext cx="557806" cy="112314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122015" y="4909018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遊戲操作說明</a:t>
              </a:r>
              <a:endParaRPr lang="zh-TW" altLang="en-US" sz="2400" dirty="0"/>
            </a:p>
          </p:txBody>
        </p: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98077" y="2153750"/>
              <a:ext cx="1732085" cy="303805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-33048" y="2625274"/>
              <a:ext cx="2755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可切換至上頁說明</a:t>
              </a:r>
              <a:endParaRPr lang="zh-TW" altLang="en-US" sz="2400" dirty="0"/>
            </a:p>
          </p:txBody>
        </p: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73213" y="2872681"/>
              <a:ext cx="497293" cy="223402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749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95" y="249115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zh-TW" altLang="en-US" sz="6000" dirty="0" smtClean="0"/>
              <a:t>設</a:t>
            </a:r>
            <a:r>
              <a:rPr lang="zh-TW" altLang="en-US" sz="6000" dirty="0"/>
              <a:t>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219565"/>
            <a:ext cx="10353762" cy="5181235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導航條與主題頁形成一個寶可夢球的樣子</a:t>
            </a:r>
            <a:endParaRPr lang="en-US" altLang="zh-TW" sz="2400" dirty="0"/>
          </a:p>
          <a:p>
            <a:r>
              <a:rPr lang="zh-TW" altLang="en-US" sz="2400" dirty="0"/>
              <a:t>契合主題，使用皮卡丘身上的顏色來佈局網頁</a:t>
            </a:r>
            <a:endParaRPr lang="en-US" altLang="zh-TW" sz="2400" dirty="0"/>
          </a:p>
          <a:p>
            <a:r>
              <a:rPr lang="zh-TW" altLang="en-US" sz="2400" dirty="0"/>
              <a:t>顏色由淺至深依序排列防止過於刺眼</a:t>
            </a:r>
            <a:endParaRPr lang="en-US" altLang="zh-TW" sz="2400" dirty="0"/>
          </a:p>
          <a:p>
            <a:r>
              <a:rPr lang="zh-TW" altLang="en-US" sz="2400" dirty="0"/>
              <a:t>特性區域</a:t>
            </a:r>
            <a:r>
              <a:rPr lang="en-US" altLang="zh-TW" sz="2400" dirty="0"/>
              <a:t>Z</a:t>
            </a:r>
            <a:r>
              <a:rPr lang="zh-TW" altLang="en-US" sz="2400" dirty="0"/>
              <a:t>形分布更易閱讀</a:t>
            </a:r>
            <a:endParaRPr lang="en-US" altLang="zh-TW" sz="2400" dirty="0"/>
          </a:p>
          <a:p>
            <a:r>
              <a:rPr lang="zh-TW" altLang="en-US" sz="2400" dirty="0"/>
              <a:t>頁首與頁尾使用同樣的背景，頁尾則使用遮罩較不強調</a:t>
            </a:r>
            <a:endParaRPr lang="en-US" altLang="zh-TW" sz="2400" dirty="0"/>
          </a:p>
          <a:p>
            <a:r>
              <a:rPr lang="zh-TW" altLang="en-US" sz="2400" dirty="0"/>
              <a:t>網頁分成數個區塊，每個區塊剛好填滿約一個</a:t>
            </a:r>
            <a:r>
              <a:rPr lang="en-US" altLang="zh-TW" sz="2400" dirty="0"/>
              <a:t>16:9</a:t>
            </a:r>
            <a:r>
              <a:rPr lang="zh-TW" altLang="en-US" sz="2400" dirty="0"/>
              <a:t>大小的螢幕</a:t>
            </a:r>
            <a:endParaRPr lang="en-US" altLang="zh-TW" sz="2400" dirty="0"/>
          </a:p>
          <a:p>
            <a:r>
              <a:rPr lang="zh-TW" altLang="en-US" sz="2400" dirty="0"/>
              <a:t>中間穿插兩個視差滾動背景讓其互動效果更佳</a:t>
            </a:r>
            <a:endParaRPr lang="en-US" altLang="zh-TW" sz="2400" dirty="0"/>
          </a:p>
          <a:p>
            <a:r>
              <a:rPr lang="zh-TW" altLang="en-US" sz="2400" dirty="0" smtClean="0"/>
              <a:t>攻略部分採用深淺交替的方式，讓使用者不會因為整個都是字而感到厭煩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8852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zh-TW" altLang="en-US" sz="6000" dirty="0" smtClean="0"/>
              <a:t>文字</a:t>
            </a:r>
            <a:endParaRPr lang="zh-TW" altLang="en-US" sz="6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sz="2400" dirty="0"/>
              <a:t>Font-family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微軟正黑體</a:t>
            </a:r>
            <a:r>
              <a:rPr lang="en-US" altLang="zh-TW" sz="2400" dirty="0"/>
              <a:t>light</a:t>
            </a:r>
          </a:p>
          <a:p>
            <a:r>
              <a:rPr lang="zh-TW" altLang="en-US" sz="2400" dirty="0"/>
              <a:t>各區域標題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60px</a:t>
            </a:r>
          </a:p>
          <a:p>
            <a:r>
              <a:rPr lang="zh-TW" altLang="en-US" sz="2400" dirty="0"/>
              <a:t>各區域次內文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 smtClean="0"/>
              <a:t>32px (</a:t>
            </a:r>
            <a:r>
              <a:rPr lang="zh-TW" altLang="en-US" sz="2400" dirty="0" smtClean="0"/>
              <a:t>攻略頁面為</a:t>
            </a:r>
            <a:r>
              <a:rPr lang="en-US" altLang="zh-TW" sz="2400" dirty="0" smtClean="0"/>
              <a:t>24px)</a:t>
            </a:r>
            <a:endParaRPr lang="en-US" altLang="zh-TW" sz="2400" dirty="0"/>
          </a:p>
          <a:p>
            <a:r>
              <a:rPr lang="zh-TW" altLang="en-US" sz="2400" dirty="0"/>
              <a:t>導覽列 </a:t>
            </a:r>
            <a:r>
              <a:rPr lang="en-US" altLang="zh-TW" sz="2400" dirty="0"/>
              <a:t>: 28px </a:t>
            </a:r>
            <a:r>
              <a:rPr lang="zh-TW" altLang="en-US" sz="2400" dirty="0"/>
              <a:t>粗</a:t>
            </a:r>
            <a:r>
              <a:rPr lang="zh-TW" altLang="en-US" sz="2400" dirty="0" smtClean="0"/>
              <a:t>體 </a:t>
            </a:r>
            <a:r>
              <a:rPr lang="en-US" altLang="zh-TW" sz="2400" dirty="0" smtClean="0"/>
              <a:t>(</a:t>
            </a:r>
            <a:r>
              <a:rPr lang="zh-TW" altLang="en-US" sz="2400" dirty="0" smtClean="0"/>
              <a:t>攻略頁面為 </a:t>
            </a:r>
            <a:r>
              <a:rPr lang="en-US" altLang="zh-TW" sz="2400" dirty="0" smtClean="0"/>
              <a:t>22px)</a:t>
            </a:r>
            <a:endParaRPr lang="en-US" altLang="zh-TW" sz="2400" dirty="0"/>
          </a:p>
          <a:p>
            <a:r>
              <a:rPr lang="zh-TW" altLang="en-US" sz="2400" dirty="0"/>
              <a:t>按鈕內文及特性簡介圖標文字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20px</a:t>
            </a:r>
          </a:p>
          <a:p>
            <a:r>
              <a:rPr lang="zh-TW" altLang="en-US" sz="2400" dirty="0"/>
              <a:t>頁尾 </a:t>
            </a:r>
            <a:r>
              <a:rPr lang="en-US" altLang="zh-TW" sz="2400" dirty="0"/>
              <a:t>:</a:t>
            </a:r>
            <a:r>
              <a:rPr lang="zh-TW" altLang="en-US" sz="2400" dirty="0"/>
              <a:t> 粗體</a:t>
            </a:r>
            <a:endParaRPr lang="en-US" altLang="zh-TW" sz="2400" dirty="0"/>
          </a:p>
          <a:p>
            <a:r>
              <a:rPr lang="zh-TW" altLang="en-US" sz="2400" dirty="0"/>
              <a:t>頁尾聲明文字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24px</a:t>
            </a:r>
          </a:p>
          <a:p>
            <a:r>
              <a:rPr lang="zh-TW" altLang="en-US" sz="2400" dirty="0"/>
              <a:t>頁尾註解 </a:t>
            </a:r>
            <a:r>
              <a:rPr lang="en-US" altLang="zh-TW" sz="2400" dirty="0"/>
              <a:t>:16px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639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95" y="477715"/>
            <a:ext cx="10353762" cy="970450"/>
          </a:xfrm>
        </p:spPr>
        <p:txBody>
          <a:bodyPr>
            <a:noAutofit/>
          </a:bodyPr>
          <a:lstStyle/>
          <a:p>
            <a:pPr algn="l"/>
            <a:r>
              <a:rPr lang="en-US" altLang="zh-TW" sz="6000" dirty="0" smtClean="0">
                <a:effectLst/>
              </a:rPr>
              <a:t>ICONS</a:t>
            </a:r>
            <a:endParaRPr lang="zh-TW" altLang="en-US" sz="6000" dirty="0">
              <a:effectLst/>
            </a:endParaRP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9B49F81C-FA7E-48BB-9A0B-D96FDBB315B4}"/>
              </a:ext>
            </a:extLst>
          </p:cNvPr>
          <p:cNvSpPr txBox="1">
            <a:spLocks/>
          </p:cNvSpPr>
          <p:nvPr/>
        </p:nvSpPr>
        <p:spPr>
          <a:xfrm>
            <a:off x="913795" y="1907931"/>
            <a:ext cx="10353762" cy="45280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85010" indent="-585010" algn="l" defTabSz="2340044" rtl="0" eaLnBrk="1" latinLnBrk="0" hangingPunct="1">
              <a:lnSpc>
                <a:spcPct val="120000"/>
              </a:lnSpc>
              <a:spcBef>
                <a:spcPts val="2559"/>
              </a:spcBef>
              <a:buSzPct val="125000"/>
              <a:buFont typeface="Arial" panose="020B0604020202020204" pitchFamily="34" charset="0"/>
              <a:buChar char="•"/>
              <a:defRPr sz="61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55032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5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5054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46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095076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40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65098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40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435118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35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605140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35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775162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35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945184" indent="-585010" algn="l" defTabSz="2340044" rtl="0" eaLnBrk="1" latinLnBrk="0" hangingPunct="1">
              <a:lnSpc>
                <a:spcPct val="120000"/>
              </a:lnSpc>
              <a:spcBef>
                <a:spcPts val="1280"/>
              </a:spcBef>
              <a:buSzPct val="125000"/>
              <a:buFont typeface="Arial" panose="020B0604020202020204" pitchFamily="34" charset="0"/>
              <a:buChar char="•"/>
              <a:defRPr sz="35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/>
              <a:t>主要 </a:t>
            </a:r>
            <a:r>
              <a:rPr lang="en-US" altLang="zh-TW" sz="2400" dirty="0"/>
              <a:t>:</a:t>
            </a:r>
            <a:r>
              <a:rPr lang="zh-TW" altLang="en-US" sz="2400" dirty="0"/>
              <a:t> 寶可夢球</a:t>
            </a:r>
            <a:endParaRPr lang="en-US" altLang="zh-TW" sz="2400" dirty="0"/>
          </a:p>
          <a:p>
            <a:r>
              <a:rPr lang="zh-TW" altLang="en-US" sz="2400" dirty="0"/>
              <a:t>特性列 </a:t>
            </a:r>
            <a:r>
              <a:rPr lang="en-US" altLang="zh-TW" sz="2400" dirty="0"/>
              <a:t>:</a:t>
            </a:r>
            <a:r>
              <a:rPr lang="zh-TW" altLang="en-US" sz="2400" dirty="0"/>
              <a:t> 遊戲機、</a:t>
            </a:r>
            <a:r>
              <a:rPr lang="en-US" altLang="zh-TW" sz="2400" dirty="0"/>
              <a:t>Key(</a:t>
            </a:r>
            <a:r>
              <a:rPr lang="zh-TW" altLang="en-US" sz="2400" dirty="0"/>
              <a:t>改圖</a:t>
            </a:r>
            <a:r>
              <a:rPr lang="en-US" altLang="zh-TW" sz="2400" dirty="0"/>
              <a:t>)</a:t>
            </a:r>
            <a:r>
              <a:rPr lang="zh-TW" altLang="en-US" sz="2400" dirty="0"/>
              <a:t>、儲存、開源</a:t>
            </a:r>
            <a:endParaRPr lang="en-US" altLang="zh-TW" sz="2400" dirty="0"/>
          </a:p>
          <a:p>
            <a:endParaRPr lang="en-US" altLang="zh-TW" sz="2400" dirty="0" smtClean="0"/>
          </a:p>
          <a:p>
            <a:r>
              <a:rPr lang="zh-TW" altLang="en-US" sz="2400" dirty="0" smtClean="0"/>
              <a:t>分享</a:t>
            </a:r>
            <a:r>
              <a:rPr lang="zh-TW" altLang="en-US" sz="2400" dirty="0"/>
              <a:t>訂閱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FB, Google+, LinkedIn, Twitter, IG, </a:t>
            </a:r>
            <a:r>
              <a:rPr lang="zh-TW" altLang="en-US" sz="2400" dirty="0"/>
              <a:t>微博</a:t>
            </a:r>
            <a:r>
              <a:rPr lang="en-US" altLang="zh-TW" sz="2400" dirty="0"/>
              <a:t>, WeChat, RSS </a:t>
            </a:r>
            <a:endParaRPr lang="zh-TW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5609428-1995-4C95-A946-447150B94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577" y="3237475"/>
            <a:ext cx="6154615" cy="82157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7C6248B-1E07-4E39-AC28-8A939FADD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577" y="4849630"/>
            <a:ext cx="6835702" cy="70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2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942" y="0"/>
            <a:ext cx="6018915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54728A4-B808-41EC-B500-72181F8BC3D7}"/>
              </a:ext>
            </a:extLst>
          </p:cNvPr>
          <p:cNvSpPr txBox="1"/>
          <p:nvPr/>
        </p:nvSpPr>
        <p:spPr>
          <a:xfrm>
            <a:off x="9232898" y="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/>
              <a:t>色彩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8D8A4AB-CA3C-434D-8737-FFF74C6EA573}"/>
              </a:ext>
            </a:extLst>
          </p:cNvPr>
          <p:cNvSpPr txBox="1"/>
          <p:nvPr/>
        </p:nvSpPr>
        <p:spPr>
          <a:xfrm>
            <a:off x="7847061" y="693179"/>
            <a:ext cx="60877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以黃色、咖啡、黑為主</a:t>
            </a:r>
            <a:r>
              <a:rPr lang="en-US" altLang="zh-TW" sz="2000" dirty="0"/>
              <a:t>(</a:t>
            </a:r>
            <a:r>
              <a:rPr lang="zh-TW" altLang="en-US" sz="2000" dirty="0"/>
              <a:t>皮卡丘的顏色</a:t>
            </a:r>
            <a:r>
              <a:rPr lang="en-US" altLang="zh-TW" sz="2000" dirty="0"/>
              <a:t>)</a:t>
            </a:r>
          </a:p>
          <a:p>
            <a:r>
              <a:rPr lang="zh-TW" altLang="en-US" sz="2000" dirty="0"/>
              <a:t>背景圖、圖片皆為相近色</a:t>
            </a:r>
            <a:endParaRPr lang="en-US" altLang="zh-TW" sz="2000" dirty="0"/>
          </a:p>
          <a:p>
            <a:r>
              <a:rPr lang="zh-TW" altLang="en-US" sz="2000" dirty="0"/>
              <a:t>顏色由淺入深依序排列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DB2CEC44-0B50-4450-912B-8804580BDB4D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148146" y="457200"/>
            <a:ext cx="698915" cy="14513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8600028C-F11F-4D0C-A5E9-1421D7F249EC}"/>
              </a:ext>
            </a:extLst>
          </p:cNvPr>
          <p:cNvSpPr txBox="1"/>
          <p:nvPr/>
        </p:nvSpPr>
        <p:spPr>
          <a:xfrm>
            <a:off x="7847061" y="1708456"/>
            <a:ext cx="4762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紅色</a:t>
            </a:r>
            <a:r>
              <a:rPr lang="en-US" altLang="zh-TW" sz="2000" dirty="0"/>
              <a:t>:</a:t>
            </a:r>
            <a:r>
              <a:rPr lang="en-US" altLang="zh-TW" sz="2000" dirty="0" err="1"/>
              <a:t>rgb</a:t>
            </a:r>
            <a:r>
              <a:rPr lang="en-US" altLang="zh-TW" sz="2000" dirty="0"/>
              <a:t>(153,0,0)</a:t>
            </a:r>
            <a:endParaRPr lang="zh-TW" altLang="en-US" sz="2000" dirty="0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A3C74DC8-806C-4736-AD26-4AE73C9F93C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6383215" y="2359390"/>
            <a:ext cx="1463846" cy="15427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C84789A-DD04-48C1-90AC-86B3F62CB54F}"/>
              </a:ext>
            </a:extLst>
          </p:cNvPr>
          <p:cNvSpPr txBox="1"/>
          <p:nvPr/>
        </p:nvSpPr>
        <p:spPr>
          <a:xfrm>
            <a:off x="7847061" y="2159721"/>
            <a:ext cx="5649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白色半透明</a:t>
            </a:r>
            <a:r>
              <a:rPr lang="en-US" altLang="zh-TW" sz="2000" dirty="0"/>
              <a:t>:</a:t>
            </a:r>
            <a:r>
              <a:rPr lang="en-US" altLang="zh-TW" sz="2000" dirty="0" err="1"/>
              <a:t>rgba</a:t>
            </a:r>
            <a:r>
              <a:rPr lang="en-US" altLang="zh-TW" sz="2000" dirty="0"/>
              <a:t>(255,255,255,0.25)</a:t>
            </a:r>
          </a:p>
          <a:p>
            <a:r>
              <a:rPr lang="zh-TW" altLang="en-US" sz="2000" dirty="0"/>
              <a:t>作為淺色強調區塊</a:t>
            </a: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506602CE-D650-4EB6-8DC4-17632D30D9F7}"/>
              </a:ext>
            </a:extLst>
          </p:cNvPr>
          <p:cNvCxnSpPr>
            <a:cxnSpLocks/>
          </p:cNvCxnSpPr>
          <p:nvPr/>
        </p:nvCxnSpPr>
        <p:spPr>
          <a:xfrm flipV="1">
            <a:off x="7115138" y="2575210"/>
            <a:ext cx="675321" cy="168843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6C4340D5-44E9-423E-AFB5-FA74728F04E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7244862" y="3031709"/>
            <a:ext cx="683483" cy="871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B82165C-A59C-4CC5-8CE5-1890060AF726}"/>
              </a:ext>
            </a:extLst>
          </p:cNvPr>
          <p:cNvSpPr txBox="1"/>
          <p:nvPr/>
        </p:nvSpPr>
        <p:spPr>
          <a:xfrm>
            <a:off x="7928345" y="2918762"/>
            <a:ext cx="476292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灰色背景</a:t>
            </a:r>
            <a:r>
              <a:rPr lang="en-US" altLang="zh-TW" sz="2000" dirty="0"/>
              <a:t>:</a:t>
            </a:r>
            <a:r>
              <a:rPr lang="en-US" altLang="zh-TW" sz="2000" dirty="0" err="1"/>
              <a:t>rgb</a:t>
            </a:r>
            <a:r>
              <a:rPr lang="en-US" altLang="zh-TW" sz="2000" dirty="0"/>
              <a:t>(238,238,238)</a:t>
            </a:r>
            <a:endParaRPr lang="zh-TW" altLang="en-US" sz="2000" dirty="0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0805D3FF-2147-40BF-A497-65A5BAB3F836}"/>
              </a:ext>
            </a:extLst>
          </p:cNvPr>
          <p:cNvCxnSpPr/>
          <p:nvPr/>
        </p:nvCxnSpPr>
        <p:spPr>
          <a:xfrm flipV="1">
            <a:off x="1591913" y="3408207"/>
            <a:ext cx="800505" cy="20793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059BA8C-01CF-42ED-B9B0-403D5B9D6F41}"/>
              </a:ext>
            </a:extLst>
          </p:cNvPr>
          <p:cNvSpPr txBox="1"/>
          <p:nvPr/>
        </p:nvSpPr>
        <p:spPr>
          <a:xfrm>
            <a:off x="113241" y="3192763"/>
            <a:ext cx="1365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/>
              <a:t>淺色主題</a:t>
            </a: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16B0F9E9-938A-4849-8F6B-AB3A373FCD8A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832159" y="4520093"/>
            <a:ext cx="1454178" cy="23917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A94FB0F-A54A-4F16-8222-D22266F0AE1D}"/>
              </a:ext>
            </a:extLst>
          </p:cNvPr>
          <p:cNvSpPr txBox="1"/>
          <p:nvPr/>
        </p:nvSpPr>
        <p:spPr>
          <a:xfrm>
            <a:off x="8286337" y="4320038"/>
            <a:ext cx="3753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標題</a:t>
            </a:r>
            <a:r>
              <a:rPr lang="en-US" altLang="zh-TW" sz="2000" dirty="0"/>
              <a:t>:</a:t>
            </a:r>
            <a:r>
              <a:rPr lang="zh-TW" altLang="en-US" sz="2000" dirty="0"/>
              <a:t>深藍</a:t>
            </a:r>
            <a:r>
              <a:rPr lang="en-US" altLang="zh-TW" sz="2000" dirty="0" err="1"/>
              <a:t>rgb</a:t>
            </a:r>
            <a:r>
              <a:rPr lang="en-US" altLang="zh-TW" sz="2000" dirty="0"/>
              <a:t>(07,55,99)</a:t>
            </a:r>
            <a:endParaRPr lang="zh-TW" altLang="en-US" sz="20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304FB8B-B499-4573-BA43-E20A21403B83}"/>
              </a:ext>
            </a:extLst>
          </p:cNvPr>
          <p:cNvSpPr txBox="1"/>
          <p:nvPr/>
        </p:nvSpPr>
        <p:spPr>
          <a:xfrm>
            <a:off x="-55025" y="5343211"/>
            <a:ext cx="2028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特性</a:t>
            </a:r>
            <a:r>
              <a:rPr lang="en-US" altLang="zh-TW" sz="2000" dirty="0"/>
              <a:t>1</a:t>
            </a:r>
            <a:r>
              <a:rPr lang="zh-TW" altLang="en-US" sz="2000" dirty="0"/>
              <a:t>背景區</a:t>
            </a:r>
            <a:endParaRPr lang="en-US" altLang="zh-TW" sz="2000" dirty="0"/>
          </a:p>
          <a:p>
            <a:r>
              <a:rPr lang="en-US" altLang="zh-TW" sz="2000" dirty="0"/>
              <a:t>(</a:t>
            </a:r>
            <a:r>
              <a:rPr lang="zh-TW" altLang="en-US" sz="2000" dirty="0"/>
              <a:t>視差滾動</a:t>
            </a:r>
            <a:r>
              <a:rPr lang="en-US" altLang="zh-TW" sz="2000" dirty="0"/>
              <a:t>)</a:t>
            </a:r>
          </a:p>
          <a:p>
            <a:r>
              <a:rPr lang="zh-TW" altLang="en-US" sz="2000" dirty="0"/>
              <a:t>整體淺橘色</a:t>
            </a:r>
            <a:r>
              <a:rPr lang="en-US" altLang="zh-TW" sz="2000" dirty="0"/>
              <a:t>(</a:t>
            </a:r>
            <a:r>
              <a:rPr lang="zh-TW" altLang="en-US" sz="2000" dirty="0"/>
              <a:t>調色</a:t>
            </a:r>
            <a:r>
              <a:rPr lang="en-US" altLang="zh-TW" sz="2000" dirty="0"/>
              <a:t>)</a:t>
            </a:r>
            <a:endParaRPr lang="zh-TW" altLang="en-US" sz="2000" dirty="0"/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12969E9A-4C40-4DE6-858D-A909AF587317}"/>
              </a:ext>
            </a:extLst>
          </p:cNvPr>
          <p:cNvCxnSpPr>
            <a:cxnSpLocks/>
          </p:cNvCxnSpPr>
          <p:nvPr/>
        </p:nvCxnSpPr>
        <p:spPr>
          <a:xfrm flipH="1" flipV="1">
            <a:off x="1479176" y="5820564"/>
            <a:ext cx="761781" cy="184368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4E80616F-5EFA-456A-99A0-9C5671FBDDC5}"/>
              </a:ext>
            </a:extLst>
          </p:cNvPr>
          <p:cNvSpPr txBox="1"/>
          <p:nvPr/>
        </p:nvSpPr>
        <p:spPr>
          <a:xfrm>
            <a:off x="8998203" y="3408206"/>
            <a:ext cx="1595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200" dirty="0"/>
              <a:t>文字及按鈕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9995BC9-9BEC-464B-BD3E-AC2850B3D922}"/>
              </a:ext>
            </a:extLst>
          </p:cNvPr>
          <p:cNvSpPr txBox="1"/>
          <p:nvPr/>
        </p:nvSpPr>
        <p:spPr>
          <a:xfrm>
            <a:off x="8139923" y="3724273"/>
            <a:ext cx="4607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/>
              <a:t>淺色主題</a:t>
            </a:r>
            <a:r>
              <a:rPr lang="en-US" altLang="zh-TW" sz="2200" dirty="0"/>
              <a:t>(</a:t>
            </a:r>
            <a:r>
              <a:rPr lang="zh-TW" altLang="en-US" sz="2200" dirty="0"/>
              <a:t>背景為淺色圖時</a:t>
            </a:r>
            <a:r>
              <a:rPr lang="en-US" altLang="zh-TW" sz="2200" dirty="0"/>
              <a:t>)</a:t>
            </a:r>
            <a:endParaRPr lang="zh-TW" altLang="en-US" sz="2200" dirty="0"/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A9A99601-C9C3-4E02-AD11-8D44C5E31B8D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001435" y="4983080"/>
            <a:ext cx="767554" cy="14111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0FA98C6-14E6-492C-AE00-91B315ECE59C}"/>
              </a:ext>
            </a:extLst>
          </p:cNvPr>
          <p:cNvSpPr txBox="1"/>
          <p:nvPr/>
        </p:nvSpPr>
        <p:spPr>
          <a:xfrm>
            <a:off x="7768989" y="4783025"/>
            <a:ext cx="5649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內文、按鈕及外框</a:t>
            </a:r>
            <a:r>
              <a:rPr lang="en-US" altLang="zh-TW" sz="2000" dirty="0"/>
              <a:t>:</a:t>
            </a:r>
            <a:r>
              <a:rPr lang="zh-TW" altLang="en-US" sz="2000" dirty="0"/>
              <a:t>深灰</a:t>
            </a:r>
            <a:r>
              <a:rPr lang="en-US" altLang="zh-TW" sz="2000" dirty="0" err="1"/>
              <a:t>rgb</a:t>
            </a:r>
            <a:r>
              <a:rPr lang="en-US" altLang="zh-TW" sz="2000" dirty="0"/>
              <a:t>(51,51,51)</a:t>
            </a:r>
            <a:endParaRPr lang="zh-TW" altLang="en-US" sz="2000" dirty="0"/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38C66A15-F91B-42DE-8358-B07350D6E7D6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6167718" y="4983080"/>
            <a:ext cx="1601271" cy="74536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F818A0C-759D-4213-8478-DAC2F887C739}"/>
              </a:ext>
            </a:extLst>
          </p:cNvPr>
          <p:cNvSpPr txBox="1"/>
          <p:nvPr/>
        </p:nvSpPr>
        <p:spPr>
          <a:xfrm>
            <a:off x="8872382" y="5155708"/>
            <a:ext cx="5649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按鈕背景</a:t>
            </a:r>
            <a:r>
              <a:rPr lang="en-US" altLang="zh-TW" sz="2000" dirty="0"/>
              <a:t>:</a:t>
            </a:r>
            <a:r>
              <a:rPr lang="zh-TW" altLang="en-US" sz="2000" dirty="0"/>
              <a:t>透明</a:t>
            </a:r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ED143588-8BA0-47A6-9A9D-48DFE6F66671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6911788" y="5992968"/>
            <a:ext cx="1531924" cy="12845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93B25387-271F-403F-BF85-50F73EE4AC22}"/>
              </a:ext>
            </a:extLst>
          </p:cNvPr>
          <p:cNvSpPr txBox="1"/>
          <p:nvPr/>
        </p:nvSpPr>
        <p:spPr>
          <a:xfrm>
            <a:off x="8443712" y="5639025"/>
            <a:ext cx="3131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內文背景</a:t>
            </a:r>
            <a:r>
              <a:rPr lang="en-US" altLang="zh-TW" sz="2000" dirty="0"/>
              <a:t>:</a:t>
            </a:r>
            <a:r>
              <a:rPr lang="zh-TW" altLang="en-US" sz="2000" dirty="0"/>
              <a:t>白色半透明</a:t>
            </a:r>
            <a:r>
              <a:rPr lang="en-US" altLang="zh-TW" sz="2000" dirty="0" err="1"/>
              <a:t>rgba</a:t>
            </a:r>
            <a:r>
              <a:rPr lang="en-US" altLang="zh-TW" sz="2000" dirty="0"/>
              <a:t>(255,255,255,0.75)</a:t>
            </a:r>
            <a:endParaRPr lang="zh-TW" altLang="en-US" sz="2000" dirty="0"/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1211A531-D36A-4DB2-926D-9424412BB6C5}"/>
              </a:ext>
            </a:extLst>
          </p:cNvPr>
          <p:cNvCxnSpPr>
            <a:endCxn id="35" idx="1"/>
          </p:cNvCxnSpPr>
          <p:nvPr/>
        </p:nvCxnSpPr>
        <p:spPr>
          <a:xfrm flipV="1">
            <a:off x="7115138" y="6589400"/>
            <a:ext cx="1757244" cy="1722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19CB981-BBAD-4D84-9CA4-69F7388BDC6C}"/>
              </a:ext>
            </a:extLst>
          </p:cNvPr>
          <p:cNvSpPr txBox="1"/>
          <p:nvPr/>
        </p:nvSpPr>
        <p:spPr>
          <a:xfrm>
            <a:off x="8872382" y="6373956"/>
            <a:ext cx="4607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/>
              <a:t>淺色主題</a:t>
            </a:r>
          </a:p>
        </p:txBody>
      </p:sp>
    </p:spTree>
    <p:extLst>
      <p:ext uri="{BB962C8B-B14F-4D97-AF65-F5344CB8AC3E}">
        <p14:creationId xmlns:p14="http://schemas.microsoft.com/office/powerpoint/2010/main" val="28916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10" y="-11198"/>
            <a:ext cx="6616195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04A975E-5344-4421-AFDD-17EE95B8D821}"/>
              </a:ext>
            </a:extLst>
          </p:cNvPr>
          <p:cNvSpPr txBox="1"/>
          <p:nvPr/>
        </p:nvSpPr>
        <p:spPr>
          <a:xfrm>
            <a:off x="8577629" y="444204"/>
            <a:ext cx="4607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/>
              <a:t>深色主題</a:t>
            </a:r>
            <a:r>
              <a:rPr lang="en-US" altLang="zh-TW" sz="2200" dirty="0"/>
              <a:t>(</a:t>
            </a:r>
            <a:r>
              <a:rPr lang="zh-TW" altLang="en-US" sz="2200" dirty="0"/>
              <a:t>背景為深色圖時</a:t>
            </a:r>
            <a:r>
              <a:rPr lang="en-US" altLang="zh-TW" sz="2200" dirty="0"/>
              <a:t>)</a:t>
            </a:r>
            <a:endParaRPr lang="zh-TW" altLang="en-US" sz="22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13CF06E-7B4E-4807-AE8F-A5F326B34458}"/>
              </a:ext>
            </a:extLst>
          </p:cNvPr>
          <p:cNvSpPr txBox="1"/>
          <p:nvPr/>
        </p:nvSpPr>
        <p:spPr>
          <a:xfrm>
            <a:off x="9044581" y="962615"/>
            <a:ext cx="4399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標題</a:t>
            </a:r>
            <a:r>
              <a:rPr lang="en-US" altLang="zh-TW" sz="2000" dirty="0"/>
              <a:t>:</a:t>
            </a:r>
            <a:r>
              <a:rPr lang="zh-TW" altLang="en-US" sz="2000" dirty="0"/>
              <a:t>淺藍</a:t>
            </a:r>
            <a:r>
              <a:rPr lang="en-US" altLang="zh-TW" sz="2000" dirty="0" err="1"/>
              <a:t>rgb</a:t>
            </a:r>
            <a:r>
              <a:rPr lang="en-US" altLang="zh-TW" sz="2000" dirty="0"/>
              <a:t>(159,197,248)</a:t>
            </a:r>
            <a:endParaRPr lang="zh-TW" altLang="en-US" sz="2000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B10D22F-543A-437E-B941-5DEB5D4FC20C}"/>
              </a:ext>
            </a:extLst>
          </p:cNvPr>
          <p:cNvCxnSpPr>
            <a:cxnSpLocks/>
          </p:cNvCxnSpPr>
          <p:nvPr/>
        </p:nvCxnSpPr>
        <p:spPr>
          <a:xfrm flipV="1">
            <a:off x="3729318" y="1147879"/>
            <a:ext cx="5315263" cy="9827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64B78A5D-570A-44D4-AEBA-9D8372A6C713}"/>
              </a:ext>
            </a:extLst>
          </p:cNvPr>
          <p:cNvSpPr txBox="1"/>
          <p:nvPr/>
        </p:nvSpPr>
        <p:spPr>
          <a:xfrm>
            <a:off x="9485314" y="59241"/>
            <a:ext cx="1595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200" dirty="0"/>
              <a:t>文字及按鈕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8CEADE07-A23A-498C-B8FD-0EC12FE92DF8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303059" y="1759692"/>
            <a:ext cx="4843545" cy="4770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8D43113-27CD-42AC-9FB0-DD500E1B3AA7}"/>
              </a:ext>
            </a:extLst>
          </p:cNvPr>
          <p:cNvSpPr txBox="1"/>
          <p:nvPr/>
        </p:nvSpPr>
        <p:spPr>
          <a:xfrm>
            <a:off x="9146604" y="1453457"/>
            <a:ext cx="2444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內文、按鈕及外框</a:t>
            </a:r>
            <a:r>
              <a:rPr lang="en-US" altLang="zh-TW" sz="2000" dirty="0"/>
              <a:t>:</a:t>
            </a:r>
            <a:r>
              <a:rPr lang="zh-TW" altLang="en-US" sz="2000" dirty="0"/>
              <a:t>淺灰</a:t>
            </a:r>
            <a:r>
              <a:rPr lang="en-US" altLang="zh-TW" sz="2000" dirty="0" err="1"/>
              <a:t>rgb</a:t>
            </a:r>
            <a:r>
              <a:rPr lang="en-US" altLang="zh-TW" sz="2000" dirty="0"/>
              <a:t>(204,204,204)</a:t>
            </a:r>
            <a:endParaRPr lang="zh-TW" altLang="en-US" sz="2000" dirty="0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77470865-3493-4E12-843B-005AE985B8A1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3505200" y="1807400"/>
            <a:ext cx="5641404" cy="47166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A0630F9-5B6B-45C3-A7DF-A47ED794D671}"/>
              </a:ext>
            </a:extLst>
          </p:cNvPr>
          <p:cNvSpPr txBox="1"/>
          <p:nvPr/>
        </p:nvSpPr>
        <p:spPr>
          <a:xfrm>
            <a:off x="9146604" y="2086309"/>
            <a:ext cx="5649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按鈕背景</a:t>
            </a:r>
            <a:r>
              <a:rPr lang="en-US" altLang="zh-TW" sz="2000" dirty="0"/>
              <a:t>:</a:t>
            </a:r>
            <a:r>
              <a:rPr lang="zh-TW" altLang="en-US" sz="2000" dirty="0"/>
              <a:t>透明</a:t>
            </a: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77312D39-A465-42F3-B096-34F026475C26}"/>
              </a:ext>
            </a:extLst>
          </p:cNvPr>
          <p:cNvCxnSpPr>
            <a:cxnSpLocks/>
          </p:cNvCxnSpPr>
          <p:nvPr/>
        </p:nvCxnSpPr>
        <p:spPr>
          <a:xfrm flipV="1">
            <a:off x="4587607" y="2962644"/>
            <a:ext cx="4456974" cy="31681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D289D5A-E6AD-46C7-8492-3A6407EC27C8}"/>
              </a:ext>
            </a:extLst>
          </p:cNvPr>
          <p:cNvSpPr txBox="1"/>
          <p:nvPr/>
        </p:nvSpPr>
        <p:spPr>
          <a:xfrm>
            <a:off x="9146604" y="2642681"/>
            <a:ext cx="3662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內文背景</a:t>
            </a:r>
            <a:r>
              <a:rPr lang="en-US" altLang="zh-TW" sz="2000" dirty="0"/>
              <a:t>:</a:t>
            </a:r>
            <a:r>
              <a:rPr lang="zh-TW" altLang="en-US" sz="2000" dirty="0"/>
              <a:t>黑色半透明</a:t>
            </a:r>
            <a:r>
              <a:rPr lang="en-US" altLang="zh-TW" sz="2000" dirty="0" err="1"/>
              <a:t>rgba</a:t>
            </a:r>
            <a:r>
              <a:rPr lang="en-US" altLang="zh-TW" sz="2000" dirty="0"/>
              <a:t>(0,0,0,0.25)</a:t>
            </a:r>
            <a:endParaRPr lang="zh-TW" altLang="en-US" sz="20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8D8B301-5938-41BC-8A86-31AED018CB20}"/>
              </a:ext>
            </a:extLst>
          </p:cNvPr>
          <p:cNvSpPr txBox="1"/>
          <p:nvPr/>
        </p:nvSpPr>
        <p:spPr>
          <a:xfrm>
            <a:off x="-29905" y="2134850"/>
            <a:ext cx="16484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特性</a:t>
            </a:r>
            <a:r>
              <a:rPr lang="en-US" altLang="zh-TW" sz="2000" dirty="0"/>
              <a:t>2</a:t>
            </a:r>
            <a:r>
              <a:rPr lang="zh-TW" altLang="en-US" sz="2000" dirty="0"/>
              <a:t>背景區</a:t>
            </a:r>
            <a:endParaRPr lang="en-US" altLang="zh-TW" sz="2000" dirty="0"/>
          </a:p>
          <a:p>
            <a:r>
              <a:rPr lang="zh-TW" altLang="en-US" sz="2000" dirty="0"/>
              <a:t>白與咖啡色漸層</a:t>
            </a: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53872251-D13F-43E9-BFE2-77DE00B53602}"/>
              </a:ext>
            </a:extLst>
          </p:cNvPr>
          <p:cNvCxnSpPr>
            <a:cxnSpLocks/>
          </p:cNvCxnSpPr>
          <p:nvPr/>
        </p:nvCxnSpPr>
        <p:spPr>
          <a:xfrm flipH="1" flipV="1">
            <a:off x="1013012" y="2962644"/>
            <a:ext cx="4724400" cy="175091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64684F7C-859B-467D-B3E3-24C9B49E7C27}"/>
              </a:ext>
            </a:extLst>
          </p:cNvPr>
          <p:cNvCxnSpPr>
            <a:cxnSpLocks/>
          </p:cNvCxnSpPr>
          <p:nvPr/>
        </p:nvCxnSpPr>
        <p:spPr>
          <a:xfrm>
            <a:off x="1176306" y="528917"/>
            <a:ext cx="1210234" cy="7377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E144C04-01CC-429B-8ACB-901A7DB1E7E9}"/>
              </a:ext>
            </a:extLst>
          </p:cNvPr>
          <p:cNvSpPr txBox="1"/>
          <p:nvPr/>
        </p:nvSpPr>
        <p:spPr>
          <a:xfrm>
            <a:off x="-55243" y="320851"/>
            <a:ext cx="1262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深色主題</a:t>
            </a:r>
          </a:p>
        </p:txBody>
      </p:sp>
      <p:sp>
        <p:nvSpPr>
          <p:cNvPr id="35" name="矩形: 圓角 149">
            <a:extLst>
              <a:ext uri="{FF2B5EF4-FFF2-40B4-BE49-F238E27FC236}">
                <a16:creationId xmlns:a16="http://schemas.microsoft.com/office/drawing/2014/main" id="{F4868C93-EA03-4BF3-8925-C116E80F0116}"/>
              </a:ext>
            </a:extLst>
          </p:cNvPr>
          <p:cNvSpPr/>
          <p:nvPr/>
        </p:nvSpPr>
        <p:spPr>
          <a:xfrm>
            <a:off x="8365899" y="4734333"/>
            <a:ext cx="1561409" cy="611450"/>
          </a:xfrm>
          <a:prstGeom prst="roundRect">
            <a:avLst/>
          </a:prstGeom>
          <a:solidFill>
            <a:srgbClr val="9FC5F8">
              <a:alpha val="89804"/>
            </a:srgbClr>
          </a:solidFill>
          <a:ln>
            <a:solidFill>
              <a:srgbClr val="33333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rgbClr val="333333"/>
                </a:solidFill>
              </a:rPr>
              <a:t>PlayNow</a:t>
            </a:r>
            <a:endParaRPr lang="zh-TW" altLang="en-US" dirty="0">
              <a:solidFill>
                <a:srgbClr val="333333"/>
              </a:solidFill>
            </a:endParaRPr>
          </a:p>
        </p:txBody>
      </p:sp>
      <p:sp>
        <p:nvSpPr>
          <p:cNvPr id="36" name="矩形: 圓角 150">
            <a:extLst>
              <a:ext uri="{FF2B5EF4-FFF2-40B4-BE49-F238E27FC236}">
                <a16:creationId xmlns:a16="http://schemas.microsoft.com/office/drawing/2014/main" id="{B15AC6C0-1204-49AB-9FE0-ECDD27321846}"/>
              </a:ext>
            </a:extLst>
          </p:cNvPr>
          <p:cNvSpPr/>
          <p:nvPr/>
        </p:nvSpPr>
        <p:spPr>
          <a:xfrm>
            <a:off x="10546272" y="4734333"/>
            <a:ext cx="1561409" cy="611450"/>
          </a:xfrm>
          <a:prstGeom prst="roundRect">
            <a:avLst/>
          </a:prstGeom>
          <a:solidFill>
            <a:srgbClr val="073763">
              <a:alpha val="80000"/>
            </a:srgbClr>
          </a:solidFill>
          <a:ln>
            <a:solidFill>
              <a:srgbClr val="33333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PlayNow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C9492E7-CCEF-40AE-A83A-F530BB7149CD}"/>
              </a:ext>
            </a:extLst>
          </p:cNvPr>
          <p:cNvSpPr txBox="1"/>
          <p:nvPr/>
        </p:nvSpPr>
        <p:spPr>
          <a:xfrm>
            <a:off x="9630999" y="34301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按鈕反饋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36DE0E16-5A8A-45C1-9AA3-A3782C5B1874}"/>
              </a:ext>
            </a:extLst>
          </p:cNvPr>
          <p:cNvSpPr txBox="1"/>
          <p:nvPr/>
        </p:nvSpPr>
        <p:spPr>
          <a:xfrm>
            <a:off x="8577629" y="3822229"/>
            <a:ext cx="549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深淺色主題皆相同</a:t>
            </a:r>
            <a:r>
              <a:rPr lang="en-US" altLang="zh-TW" dirty="0"/>
              <a:t>(</a:t>
            </a:r>
            <a:r>
              <a:rPr lang="zh-TW" altLang="en-US" dirty="0"/>
              <a:t>僅一般時不同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2BB517D8-3E77-4CC7-ACDD-1DD34E681459}"/>
              </a:ext>
            </a:extLst>
          </p:cNvPr>
          <p:cNvSpPr txBox="1"/>
          <p:nvPr/>
        </p:nvSpPr>
        <p:spPr>
          <a:xfrm>
            <a:off x="8696406" y="4272198"/>
            <a:ext cx="509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Hover</a:t>
            </a:r>
            <a:r>
              <a:rPr lang="zh-TW" altLang="en-US" dirty="0"/>
              <a:t>                      </a:t>
            </a:r>
            <a:r>
              <a:rPr lang="en-US" altLang="zh-TW" dirty="0" err="1" smtClean="0"/>
              <a:t>MouseDown</a:t>
            </a:r>
            <a:endParaRPr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FB9F0F3-AD83-40E2-9235-FB819A0415C9}"/>
              </a:ext>
            </a:extLst>
          </p:cNvPr>
          <p:cNvSpPr txBox="1"/>
          <p:nvPr/>
        </p:nvSpPr>
        <p:spPr>
          <a:xfrm>
            <a:off x="7968231" y="5453937"/>
            <a:ext cx="4331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背景</a:t>
            </a:r>
            <a:r>
              <a:rPr lang="en-US" altLang="zh-TW" sz="1400" dirty="0"/>
              <a:t>:</a:t>
            </a:r>
            <a:r>
              <a:rPr lang="zh-TW" altLang="en-US" sz="1400" dirty="0"/>
              <a:t>淺藍</a:t>
            </a:r>
            <a:r>
              <a:rPr lang="en-US" altLang="zh-TW" sz="1400" dirty="0" err="1"/>
              <a:t>rgb</a:t>
            </a:r>
            <a:r>
              <a:rPr lang="en-US" altLang="zh-TW" sz="1400" dirty="0"/>
              <a:t>(159,197,248)</a:t>
            </a:r>
            <a:r>
              <a:rPr lang="zh-TW" altLang="en-US" sz="1400" dirty="0"/>
              <a:t>      深藍</a:t>
            </a:r>
            <a:r>
              <a:rPr lang="en-US" altLang="zh-TW" sz="1400" dirty="0"/>
              <a:t>:</a:t>
            </a:r>
            <a:r>
              <a:rPr lang="zh-TW" altLang="en-US" sz="1400" dirty="0"/>
              <a:t>深藍</a:t>
            </a:r>
            <a:r>
              <a:rPr lang="en-US" altLang="zh-TW" sz="1400" dirty="0" err="1"/>
              <a:t>rgb</a:t>
            </a:r>
            <a:r>
              <a:rPr lang="en-US" altLang="zh-TW" sz="1400" dirty="0"/>
              <a:t>(07,55,99)</a:t>
            </a:r>
            <a:endParaRPr lang="zh-TW" altLang="en-US" sz="14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6CD9A790-5072-452E-A708-8FEA090BCC04}"/>
              </a:ext>
            </a:extLst>
          </p:cNvPr>
          <p:cNvSpPr txBox="1"/>
          <p:nvPr/>
        </p:nvSpPr>
        <p:spPr>
          <a:xfrm>
            <a:off x="7843520" y="5781185"/>
            <a:ext cx="4536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/>
              <a:t>字及框</a:t>
            </a:r>
            <a:r>
              <a:rPr lang="en-US" altLang="zh-TW" sz="1600" dirty="0"/>
              <a:t>:</a:t>
            </a:r>
            <a:r>
              <a:rPr lang="zh-TW" altLang="en-US" sz="1600" dirty="0"/>
              <a:t>深灰</a:t>
            </a:r>
            <a:r>
              <a:rPr lang="en-US" altLang="zh-TW" sz="1400" dirty="0" err="1"/>
              <a:t>rgb</a:t>
            </a:r>
            <a:r>
              <a:rPr lang="en-US" altLang="zh-TW" sz="1400" dirty="0"/>
              <a:t>(51,51,51</a:t>
            </a:r>
            <a:r>
              <a:rPr lang="en-US" altLang="zh-TW" sz="1600" dirty="0"/>
              <a:t>)</a:t>
            </a:r>
            <a:r>
              <a:rPr lang="zh-TW" altLang="en-US" sz="1600" dirty="0"/>
              <a:t>     </a:t>
            </a:r>
            <a:r>
              <a:rPr lang="zh-TW" altLang="en-US" sz="1600" dirty="0" smtClean="0"/>
              <a:t>淺</a:t>
            </a:r>
            <a:r>
              <a:rPr lang="zh-TW" altLang="en-US" sz="1600" dirty="0"/>
              <a:t>灰</a:t>
            </a:r>
            <a:r>
              <a:rPr lang="en-US" altLang="zh-TW" sz="1600" dirty="0" err="1"/>
              <a:t>rgb</a:t>
            </a:r>
            <a:r>
              <a:rPr lang="en-US" altLang="zh-TW" sz="1600" dirty="0"/>
              <a:t>(204,204,204)</a:t>
            </a:r>
            <a:endParaRPr lang="zh-TW" altLang="en-US" sz="1600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BE5E559A-25B2-4255-8ED4-806D3DE950FA}"/>
              </a:ext>
            </a:extLst>
          </p:cNvPr>
          <p:cNvSpPr txBox="1"/>
          <p:nvPr/>
        </p:nvSpPr>
        <p:spPr>
          <a:xfrm>
            <a:off x="0" y="4853772"/>
            <a:ext cx="1568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特性</a:t>
            </a:r>
            <a:r>
              <a:rPr lang="en-US" altLang="zh-TW" dirty="0"/>
              <a:t>3</a:t>
            </a:r>
            <a:r>
              <a:rPr lang="zh-TW" altLang="en-US" dirty="0"/>
              <a:t>背景區</a:t>
            </a:r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視差滾動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深咖啡色</a:t>
            </a:r>
            <a:endParaRPr lang="en-US" altLang="zh-TW" dirty="0"/>
          </a:p>
          <a:p>
            <a:r>
              <a:rPr lang="zh-TW" altLang="en-US" dirty="0"/>
              <a:t>經高斯模糊</a:t>
            </a:r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69BDFA64-65F2-4CF3-B318-5038D141562F}"/>
              </a:ext>
            </a:extLst>
          </p:cNvPr>
          <p:cNvCxnSpPr>
            <a:cxnSpLocks/>
          </p:cNvCxnSpPr>
          <p:nvPr/>
        </p:nvCxnSpPr>
        <p:spPr>
          <a:xfrm flipH="1">
            <a:off x="1132783" y="5554507"/>
            <a:ext cx="293454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A7DC185F-00A4-4E90-AD96-074404BEFD8B}"/>
              </a:ext>
            </a:extLst>
          </p:cNvPr>
          <p:cNvCxnSpPr/>
          <p:nvPr/>
        </p:nvCxnSpPr>
        <p:spPr>
          <a:xfrm flipV="1">
            <a:off x="6160780" y="6535271"/>
            <a:ext cx="3470219" cy="34588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CE6E57D3-FB1E-487F-B8D4-E269455C10F1}"/>
              </a:ext>
            </a:extLst>
          </p:cNvPr>
          <p:cNvSpPr txBox="1"/>
          <p:nvPr/>
        </p:nvSpPr>
        <p:spPr>
          <a:xfrm>
            <a:off x="9723393" y="6301194"/>
            <a:ext cx="18679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/>
              <a:t>深色主題</a:t>
            </a:r>
          </a:p>
        </p:txBody>
      </p:sp>
    </p:spTree>
    <p:extLst>
      <p:ext uri="{BB962C8B-B14F-4D97-AF65-F5344CB8AC3E}">
        <p14:creationId xmlns:p14="http://schemas.microsoft.com/office/powerpoint/2010/main" val="83137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020" y="0"/>
            <a:ext cx="6575883" cy="6858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E8D8B301-5938-41BC-8A86-31AED018CB20}"/>
              </a:ext>
            </a:extLst>
          </p:cNvPr>
          <p:cNvSpPr txBox="1"/>
          <p:nvPr/>
        </p:nvSpPr>
        <p:spPr>
          <a:xfrm>
            <a:off x="1564557" y="4763180"/>
            <a:ext cx="1718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特性</a:t>
            </a:r>
            <a:r>
              <a:rPr lang="en-US" altLang="zh-TW" sz="2000" dirty="0" smtClean="0"/>
              <a:t>4</a:t>
            </a:r>
            <a:r>
              <a:rPr lang="zh-TW" altLang="en-US" sz="2000" dirty="0" smtClean="0"/>
              <a:t>背景</a:t>
            </a:r>
            <a:r>
              <a:rPr lang="zh-TW" altLang="en-US" sz="2000" dirty="0"/>
              <a:t>區</a:t>
            </a:r>
            <a:endParaRPr lang="en-US" altLang="zh-TW" sz="2000" dirty="0"/>
          </a:p>
          <a:p>
            <a:r>
              <a:rPr lang="zh-TW" altLang="en-US" sz="2000" dirty="0" smtClean="0"/>
              <a:t>整體</a:t>
            </a:r>
            <a:r>
              <a:rPr lang="zh-TW" altLang="en-US" sz="2000" dirty="0"/>
              <a:t>偏</a:t>
            </a:r>
            <a:r>
              <a:rPr lang="zh-TW" altLang="en-US" sz="2000" dirty="0" smtClean="0"/>
              <a:t>墨綠色</a:t>
            </a:r>
            <a:endParaRPr lang="zh-TW" altLang="en-US" sz="2000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53872251-D13F-43E9-BFE2-77DE00B53602}"/>
              </a:ext>
            </a:extLst>
          </p:cNvPr>
          <p:cNvCxnSpPr>
            <a:cxnSpLocks/>
          </p:cNvCxnSpPr>
          <p:nvPr/>
        </p:nvCxnSpPr>
        <p:spPr>
          <a:xfrm flipH="1" flipV="1">
            <a:off x="3256112" y="5117123"/>
            <a:ext cx="4884328" cy="134753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4684F7C-859B-467D-B3E3-24C9B49E7C27}"/>
              </a:ext>
            </a:extLst>
          </p:cNvPr>
          <p:cNvCxnSpPr>
            <a:cxnSpLocks/>
          </p:cNvCxnSpPr>
          <p:nvPr/>
        </p:nvCxnSpPr>
        <p:spPr>
          <a:xfrm flipV="1">
            <a:off x="2667564" y="3015108"/>
            <a:ext cx="1943099" cy="1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CE144C04-01CC-429B-8ACB-901A7DB1E7E9}"/>
              </a:ext>
            </a:extLst>
          </p:cNvPr>
          <p:cNvSpPr txBox="1"/>
          <p:nvPr/>
        </p:nvSpPr>
        <p:spPr>
          <a:xfrm>
            <a:off x="1391789" y="2793399"/>
            <a:ext cx="1262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深色主題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53872251-D13F-43E9-BFE2-77DE00B53602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3283207" y="2993454"/>
            <a:ext cx="5218956" cy="2123669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64684F7C-859B-467D-B3E3-24C9B49E7C27}"/>
              </a:ext>
            </a:extLst>
          </p:cNvPr>
          <p:cNvCxnSpPr>
            <a:cxnSpLocks/>
          </p:cNvCxnSpPr>
          <p:nvPr/>
        </p:nvCxnSpPr>
        <p:spPr>
          <a:xfrm>
            <a:off x="2676743" y="3015108"/>
            <a:ext cx="1845997" cy="787241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47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453" y="0"/>
            <a:ext cx="6556493" cy="6858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E8D8B301-5938-41BC-8A86-31AED018CB20}"/>
              </a:ext>
            </a:extLst>
          </p:cNvPr>
          <p:cNvSpPr txBox="1"/>
          <p:nvPr/>
        </p:nvSpPr>
        <p:spPr>
          <a:xfrm>
            <a:off x="1389185" y="4763176"/>
            <a:ext cx="1866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特性</a:t>
            </a:r>
            <a:r>
              <a:rPr lang="en-US" altLang="zh-TW" sz="2000" dirty="0" smtClean="0"/>
              <a:t>4</a:t>
            </a:r>
            <a:r>
              <a:rPr lang="zh-TW" altLang="en-US" sz="2000" dirty="0" smtClean="0"/>
              <a:t>背景</a:t>
            </a:r>
            <a:r>
              <a:rPr lang="zh-TW" altLang="en-US" sz="2000" dirty="0"/>
              <a:t>區</a:t>
            </a:r>
            <a:endParaRPr lang="en-US" altLang="zh-TW" sz="2000" dirty="0"/>
          </a:p>
          <a:p>
            <a:r>
              <a:rPr lang="zh-TW" altLang="en-US" sz="2000" dirty="0" smtClean="0"/>
              <a:t>整體</a:t>
            </a:r>
            <a:r>
              <a:rPr lang="zh-TW" altLang="en-US" sz="2000" dirty="0"/>
              <a:t>偏</a:t>
            </a:r>
            <a:r>
              <a:rPr lang="zh-TW" altLang="en-US" sz="2000" dirty="0" smtClean="0"/>
              <a:t>墨綠色</a:t>
            </a:r>
            <a:endParaRPr lang="zh-TW" altLang="en-US" sz="2000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53872251-D13F-43E9-BFE2-77DE00B53602}"/>
              </a:ext>
            </a:extLst>
          </p:cNvPr>
          <p:cNvCxnSpPr>
            <a:cxnSpLocks/>
          </p:cNvCxnSpPr>
          <p:nvPr/>
        </p:nvCxnSpPr>
        <p:spPr>
          <a:xfrm flipH="1" flipV="1">
            <a:off x="3256112" y="5117123"/>
            <a:ext cx="4884328" cy="134753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4684F7C-859B-467D-B3E3-24C9B49E7C27}"/>
              </a:ext>
            </a:extLst>
          </p:cNvPr>
          <p:cNvCxnSpPr>
            <a:cxnSpLocks/>
          </p:cNvCxnSpPr>
          <p:nvPr/>
        </p:nvCxnSpPr>
        <p:spPr>
          <a:xfrm>
            <a:off x="2268416" y="2993452"/>
            <a:ext cx="2362255" cy="1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CE144C04-01CC-429B-8ACB-901A7DB1E7E9}"/>
              </a:ext>
            </a:extLst>
          </p:cNvPr>
          <p:cNvSpPr txBox="1"/>
          <p:nvPr/>
        </p:nvSpPr>
        <p:spPr>
          <a:xfrm>
            <a:off x="866762" y="2778010"/>
            <a:ext cx="1262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深色主題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3872251-D13F-43E9-BFE2-77DE00B53602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3256112" y="2993450"/>
            <a:ext cx="5218956" cy="2123669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64684F7C-859B-467D-B3E3-24C9B49E7C27}"/>
              </a:ext>
            </a:extLst>
          </p:cNvPr>
          <p:cNvCxnSpPr>
            <a:cxnSpLocks/>
          </p:cNvCxnSpPr>
          <p:nvPr/>
        </p:nvCxnSpPr>
        <p:spPr>
          <a:xfrm>
            <a:off x="2277595" y="2993451"/>
            <a:ext cx="2127351" cy="884865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34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12165" y="2767281"/>
            <a:ext cx="572961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80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主頁導覽</a:t>
            </a:r>
            <a:endParaRPr lang="zh-TW" altLang="en-US" sz="8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8628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"/>
          <a:stretch/>
        </p:blipFill>
        <p:spPr>
          <a:xfrm>
            <a:off x="2026536" y="0"/>
            <a:ext cx="6241010" cy="6858000"/>
          </a:xfrm>
          <a:prstGeom prst="rect">
            <a:avLst/>
          </a:prstGeom>
        </p:spPr>
      </p:pic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77D6328A-0F26-40F4-9674-670A55754329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7484470" y="6124090"/>
            <a:ext cx="879482" cy="33557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9EEB0165-E6EA-4C2A-8043-B8C9774DF6CA}"/>
              </a:ext>
            </a:extLst>
          </p:cNvPr>
          <p:cNvSpPr txBox="1"/>
          <p:nvPr/>
        </p:nvSpPr>
        <p:spPr>
          <a:xfrm>
            <a:off x="8363952" y="6259613"/>
            <a:ext cx="5650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註解與聲明</a:t>
            </a:r>
            <a:r>
              <a:rPr lang="en-US" altLang="zh-TW" sz="2000" dirty="0"/>
              <a:t>:</a:t>
            </a:r>
            <a:r>
              <a:rPr lang="zh-TW" altLang="en-US" sz="2000" dirty="0"/>
              <a:t>淺灰</a:t>
            </a:r>
            <a:r>
              <a:rPr lang="en-US" altLang="zh-TW" sz="2000" dirty="0" err="1"/>
              <a:t>rgb</a:t>
            </a:r>
            <a:r>
              <a:rPr lang="en-US" altLang="zh-TW" sz="2000" dirty="0"/>
              <a:t> (106,106,106)</a:t>
            </a:r>
            <a:endParaRPr lang="zh-TW" altLang="en-US" sz="20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74887BC-F3F3-4470-8A09-DF6DB505B3A1}"/>
              </a:ext>
            </a:extLst>
          </p:cNvPr>
          <p:cNvSpPr txBox="1"/>
          <p:nvPr/>
        </p:nvSpPr>
        <p:spPr>
          <a:xfrm>
            <a:off x="0" y="3989132"/>
            <a:ext cx="2028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頁尾背景</a:t>
            </a:r>
            <a:endParaRPr lang="en-US" altLang="zh-TW" sz="2000" dirty="0"/>
          </a:p>
          <a:p>
            <a:r>
              <a:rPr lang="zh-TW" altLang="en-US" sz="2000" dirty="0"/>
              <a:t>白色系寶可夢球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88E08EF0-DA9B-45F4-B937-D3BA0DF4420F}"/>
              </a:ext>
            </a:extLst>
          </p:cNvPr>
          <p:cNvCxnSpPr>
            <a:cxnSpLocks/>
          </p:cNvCxnSpPr>
          <p:nvPr/>
        </p:nvCxnSpPr>
        <p:spPr>
          <a:xfrm flipH="1" flipV="1">
            <a:off x="1380606" y="4176921"/>
            <a:ext cx="941253" cy="166154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4CBD5E44-EA73-44D5-B7B6-76BFB2727031}"/>
              </a:ext>
            </a:extLst>
          </p:cNvPr>
          <p:cNvCxnSpPr/>
          <p:nvPr/>
        </p:nvCxnSpPr>
        <p:spPr>
          <a:xfrm flipV="1">
            <a:off x="7536171" y="3673583"/>
            <a:ext cx="1462751" cy="3309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DE298164-CF27-4619-A06C-7CCCF9655996}"/>
              </a:ext>
            </a:extLst>
          </p:cNvPr>
          <p:cNvSpPr txBox="1"/>
          <p:nvPr/>
        </p:nvSpPr>
        <p:spPr>
          <a:xfrm>
            <a:off x="9170056" y="3458139"/>
            <a:ext cx="4607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/>
              <a:t>淺色主題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304FB8B-B499-4573-BA43-E20A21403B83}"/>
              </a:ext>
            </a:extLst>
          </p:cNvPr>
          <p:cNvSpPr txBox="1"/>
          <p:nvPr/>
        </p:nvSpPr>
        <p:spPr>
          <a:xfrm>
            <a:off x="0" y="1642564"/>
            <a:ext cx="2028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輔助</a:t>
            </a:r>
            <a:r>
              <a:rPr lang="zh-TW" altLang="en-US" sz="2000" dirty="0" smtClean="0"/>
              <a:t>背景區</a:t>
            </a:r>
            <a:endParaRPr lang="en-US" altLang="zh-TW" sz="2000" dirty="0" smtClean="0"/>
          </a:p>
          <a:p>
            <a:r>
              <a:rPr lang="en-US" altLang="zh-TW" sz="2000" dirty="0" err="1" smtClean="0"/>
              <a:t>rgb</a:t>
            </a:r>
            <a:r>
              <a:rPr lang="en-US" altLang="zh-TW" sz="2000" dirty="0" smtClean="0"/>
              <a:t>(230,145,56)</a:t>
            </a:r>
            <a:endParaRPr lang="en-US" altLang="zh-TW" sz="2000" dirty="0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12969E9A-4C40-4DE6-858D-A909AF587317}"/>
              </a:ext>
            </a:extLst>
          </p:cNvPr>
          <p:cNvCxnSpPr>
            <a:cxnSpLocks/>
          </p:cNvCxnSpPr>
          <p:nvPr/>
        </p:nvCxnSpPr>
        <p:spPr>
          <a:xfrm flipH="1" flipV="1">
            <a:off x="1891553" y="2160494"/>
            <a:ext cx="404429" cy="143791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1211A531-D36A-4DB2-926D-9424412BB6C5}"/>
              </a:ext>
            </a:extLst>
          </p:cNvPr>
          <p:cNvCxnSpPr/>
          <p:nvPr/>
        </p:nvCxnSpPr>
        <p:spPr>
          <a:xfrm>
            <a:off x="7839151" y="2940858"/>
            <a:ext cx="1159771" cy="732725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76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542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0" y="778825"/>
            <a:ext cx="13278810" cy="5300351"/>
            <a:chOff x="0" y="1338691"/>
            <a:chExt cx="13278810" cy="5300351"/>
          </a:xfrm>
        </p:grpSpPr>
        <p:grpSp>
          <p:nvGrpSpPr>
            <p:cNvPr id="2" name="群組 1"/>
            <p:cNvGrpSpPr/>
            <p:nvPr/>
          </p:nvGrpSpPr>
          <p:grpSpPr>
            <a:xfrm>
              <a:off x="1006584" y="1338691"/>
              <a:ext cx="8795689" cy="5300351"/>
              <a:chOff x="1076923" y="775983"/>
              <a:chExt cx="8795689" cy="5300351"/>
            </a:xfrm>
          </p:grpSpPr>
          <p:cxnSp>
            <p:nvCxnSpPr>
              <p:cNvPr id="29" name="直線接點 28">
                <a:extLst>
                  <a:ext uri="{FF2B5EF4-FFF2-40B4-BE49-F238E27FC236}">
                    <a16:creationId xmlns:a16="http://schemas.microsoft.com/office/drawing/2014/main" id="{1DF35039-A66C-4352-B71E-C6E8A42E8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57090" y="3442294"/>
                <a:ext cx="315522" cy="1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pic>
            <p:nvPicPr>
              <p:cNvPr id="7" name="圖片 6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" r="426"/>
              <a:stretch/>
            </p:blipFill>
            <p:spPr>
              <a:xfrm>
                <a:off x="1076923" y="775983"/>
                <a:ext cx="8497765" cy="5300351"/>
              </a:xfrm>
              <a:prstGeom prst="rect">
                <a:avLst/>
              </a:prstGeom>
            </p:spPr>
          </p:pic>
          <p:sp>
            <p:nvSpPr>
              <p:cNvPr id="28" name="矩形 27"/>
              <p:cNvSpPr/>
              <p:nvPr/>
            </p:nvSpPr>
            <p:spPr>
              <a:xfrm>
                <a:off x="1076923" y="1578146"/>
                <a:ext cx="8497765" cy="4498188"/>
              </a:xfrm>
              <a:prstGeom prst="rect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</p:grp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6CF18300-A860-48E5-B55E-8057B8B1B8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2960" y="3379137"/>
              <a:ext cx="2966526" cy="1049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6CF18300-A860-48E5-B55E-8057B8B1B8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2961" y="4128333"/>
              <a:ext cx="2465362" cy="1758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6CF18300-A860-48E5-B55E-8057B8B1B8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2960" y="1947841"/>
              <a:ext cx="503816" cy="2172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1DF35039-A66C-4352-B71E-C6E8A42E8ABE}"/>
                </a:ext>
              </a:extLst>
            </p:cNvPr>
            <p:cNvCxnSpPr>
              <a:cxnSpLocks/>
            </p:cNvCxnSpPr>
            <p:nvPr/>
          </p:nvCxnSpPr>
          <p:spPr>
            <a:xfrm>
              <a:off x="9182787" y="1939049"/>
              <a:ext cx="552884" cy="8792"/>
            </a:xfrm>
            <a:prstGeom prst="line">
              <a:avLst/>
            </a:prstGeom>
            <a:ln w="38100">
              <a:solidFill>
                <a:schemeClr val="tx1">
                  <a:lumMod val="65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1DF35039-A66C-4352-B71E-C6E8A42E8ABE}"/>
                </a:ext>
              </a:extLst>
            </p:cNvPr>
            <p:cNvCxnSpPr>
              <a:cxnSpLocks/>
              <a:endCxn id="51" idx="1"/>
            </p:cNvCxnSpPr>
            <p:nvPr/>
          </p:nvCxnSpPr>
          <p:spPr>
            <a:xfrm>
              <a:off x="8258912" y="5628741"/>
              <a:ext cx="1592870" cy="24360"/>
            </a:xfrm>
            <a:prstGeom prst="line">
              <a:avLst/>
            </a:prstGeom>
            <a:ln w="38100">
              <a:solidFill>
                <a:schemeClr val="tx1">
                  <a:lumMod val="65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1DF35039-A66C-4352-B71E-C6E8A42E8ABE}"/>
                </a:ext>
              </a:extLst>
            </p:cNvPr>
            <p:cNvCxnSpPr>
              <a:cxnSpLocks/>
              <a:endCxn id="52" idx="1"/>
            </p:cNvCxnSpPr>
            <p:nvPr/>
          </p:nvCxnSpPr>
          <p:spPr>
            <a:xfrm>
              <a:off x="7913076" y="4706395"/>
              <a:ext cx="1889197" cy="18191"/>
            </a:xfrm>
            <a:prstGeom prst="line">
              <a:avLst/>
            </a:prstGeom>
            <a:ln w="38100">
              <a:solidFill>
                <a:schemeClr val="tx1">
                  <a:lumMod val="65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1DF35039-A66C-4352-B71E-C6E8A42E8A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80308" y="3246148"/>
              <a:ext cx="721965" cy="11748"/>
            </a:xfrm>
            <a:prstGeom prst="line">
              <a:avLst/>
            </a:prstGeom>
            <a:ln w="38100">
              <a:solidFill>
                <a:schemeClr val="tx1">
                  <a:lumMod val="65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6CF18300-A860-48E5-B55E-8057B8B1B8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2960" y="4763613"/>
              <a:ext cx="4039188" cy="8055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4C5FC9ED-3A73-419A-92C9-68BF655AB8C8}"/>
                </a:ext>
              </a:extLst>
            </p:cNvPr>
            <p:cNvSpPr txBox="1"/>
            <p:nvPr/>
          </p:nvSpPr>
          <p:spPr>
            <a:xfrm>
              <a:off x="34018" y="1659789"/>
              <a:ext cx="1645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Icon</a:t>
              </a:r>
              <a:endParaRPr lang="zh-TW" altLang="en-US" sz="2400" dirty="0"/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E3A334A9-557E-4689-93A5-8861C6805E5A}"/>
                </a:ext>
              </a:extLst>
            </p:cNvPr>
            <p:cNvSpPr txBox="1"/>
            <p:nvPr/>
          </p:nvSpPr>
          <p:spPr>
            <a:xfrm>
              <a:off x="0" y="3164545"/>
              <a:ext cx="1645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標題</a:t>
              </a: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DB414D59-DDA7-41CF-B883-61B1551F2AB2}"/>
                </a:ext>
              </a:extLst>
            </p:cNvPr>
            <p:cNvSpPr txBox="1"/>
            <p:nvPr/>
          </p:nvSpPr>
          <p:spPr>
            <a:xfrm>
              <a:off x="0" y="3897501"/>
              <a:ext cx="1645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內文</a:t>
              </a:r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7ABA9ABC-2557-41F9-9042-FDDA62744336}"/>
                </a:ext>
              </a:extLst>
            </p:cNvPr>
            <p:cNvSpPr txBox="1"/>
            <p:nvPr/>
          </p:nvSpPr>
          <p:spPr>
            <a:xfrm>
              <a:off x="34018" y="4636206"/>
              <a:ext cx="1645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按鈕</a:t>
              </a:r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B54F17E0-FF73-4968-B595-F3C10FE92A8E}"/>
                </a:ext>
              </a:extLst>
            </p:cNvPr>
            <p:cNvSpPr txBox="1"/>
            <p:nvPr/>
          </p:nvSpPr>
          <p:spPr>
            <a:xfrm>
              <a:off x="9735671" y="1550663"/>
              <a:ext cx="24055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導覽列</a:t>
              </a:r>
              <a:endParaRPr lang="en-US" altLang="zh-TW" sz="2400" dirty="0"/>
            </a:p>
            <a:p>
              <a:r>
                <a:rPr lang="en-US" altLang="zh-TW" sz="2400" dirty="0"/>
                <a:t>(</a:t>
              </a:r>
              <a:r>
                <a:rPr lang="zh-TW" altLang="en-US" sz="2400" dirty="0"/>
                <a:t>寶可夢球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9C8450B3-FFE3-43DA-B753-FC7A8EBFE819}"/>
                </a:ext>
              </a:extLst>
            </p:cNvPr>
            <p:cNvSpPr txBox="1"/>
            <p:nvPr/>
          </p:nvSpPr>
          <p:spPr>
            <a:xfrm>
              <a:off x="9776892" y="2980852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背景</a:t>
              </a:r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B381CD52-BC57-4FA9-865D-421091253ADF}"/>
                </a:ext>
              </a:extLst>
            </p:cNvPr>
            <p:cNvSpPr txBox="1"/>
            <p:nvPr/>
          </p:nvSpPr>
          <p:spPr>
            <a:xfrm>
              <a:off x="9770839" y="3626210"/>
              <a:ext cx="35079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主題區</a:t>
              </a:r>
              <a:endParaRPr lang="en-US" altLang="zh-TW" sz="2400" dirty="0"/>
            </a:p>
            <a:p>
              <a:r>
                <a:rPr lang="zh-TW" altLang="en-US" sz="2400" dirty="0"/>
                <a:t>所有特性及簡介</a:t>
              </a:r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9EF1D734-B64C-4045-A4FB-7795D822087F}"/>
                </a:ext>
              </a:extLst>
            </p:cNvPr>
            <p:cNvSpPr txBox="1"/>
            <p:nvPr/>
          </p:nvSpPr>
          <p:spPr>
            <a:xfrm>
              <a:off x="9851782" y="5422268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特性簡介區</a:t>
              </a:r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D2C1F910-4C15-47F9-87FF-661EDE327EC8}"/>
                </a:ext>
              </a:extLst>
            </p:cNvPr>
            <p:cNvSpPr txBox="1"/>
            <p:nvPr/>
          </p:nvSpPr>
          <p:spPr>
            <a:xfrm>
              <a:off x="9802273" y="4493753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主題內文區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126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16999" y="650746"/>
            <a:ext cx="12418194" cy="5556509"/>
            <a:chOff x="16999" y="1062964"/>
            <a:chExt cx="12418194" cy="5556509"/>
          </a:xfrm>
        </p:grpSpPr>
        <p:grpSp>
          <p:nvGrpSpPr>
            <p:cNvPr id="31" name="群組 30"/>
            <p:cNvGrpSpPr/>
            <p:nvPr/>
          </p:nvGrpSpPr>
          <p:grpSpPr>
            <a:xfrm>
              <a:off x="1177174" y="1062964"/>
              <a:ext cx="8896186" cy="4495841"/>
              <a:chOff x="1177174" y="1062964"/>
              <a:chExt cx="8896186" cy="4495841"/>
            </a:xfrm>
          </p:grpSpPr>
          <p:pic>
            <p:nvPicPr>
              <p:cNvPr id="2" name="圖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7174" y="1062964"/>
                <a:ext cx="8585391" cy="4495841"/>
              </a:xfrm>
              <a:prstGeom prst="rect">
                <a:avLst/>
              </a:prstGeom>
            </p:spPr>
          </p:pic>
          <p:cxnSp>
            <p:nvCxnSpPr>
              <p:cNvPr id="3" name="直線接點 2">
                <a:extLst>
                  <a:ext uri="{FF2B5EF4-FFF2-40B4-BE49-F238E27FC236}">
                    <a16:creationId xmlns:a16="http://schemas.microsoft.com/office/drawing/2014/main" id="{1DF35039-A66C-4352-B71E-C6E8A42E8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40046" y="3146922"/>
                <a:ext cx="333314" cy="1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4" name="矩形 3"/>
              <p:cNvSpPr/>
              <p:nvPr/>
            </p:nvSpPr>
            <p:spPr>
              <a:xfrm>
                <a:off x="1177174" y="1062964"/>
                <a:ext cx="8562872" cy="4495841"/>
              </a:xfrm>
              <a:prstGeom prst="rect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3C7FB02A-9C5E-4EE2-A14E-B0624AC411A9}"/>
                </a:ext>
              </a:extLst>
            </p:cNvPr>
            <p:cNvSpPr txBox="1"/>
            <p:nvPr/>
          </p:nvSpPr>
          <p:spPr>
            <a:xfrm>
              <a:off x="10051075" y="2581664"/>
              <a:ext cx="238411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特性區 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主要的形象、特性</a:t>
              </a:r>
              <a:r>
                <a:rPr lang="en-US" altLang="zh-TW" sz="2400" dirty="0"/>
                <a:t>)</a:t>
              </a:r>
            </a:p>
            <a:p>
              <a:r>
                <a:rPr lang="en-US" altLang="zh-TW" sz="2400" dirty="0"/>
                <a:t>Z</a:t>
              </a:r>
              <a:r>
                <a:rPr lang="zh-TW" altLang="en-US" sz="2400" dirty="0"/>
                <a:t>型設計</a:t>
              </a: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9A7C2150-7E2D-4CD4-A4F2-1AECF67D11E7}"/>
                </a:ext>
              </a:extLst>
            </p:cNvPr>
            <p:cNvSpPr txBox="1"/>
            <p:nvPr/>
          </p:nvSpPr>
          <p:spPr>
            <a:xfrm>
              <a:off x="10132623" y="1315186"/>
              <a:ext cx="13191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1</a:t>
              </a:r>
              <a:r>
                <a:rPr lang="zh-TW" altLang="en-US" sz="2400" dirty="0"/>
                <a:t>區</a:t>
              </a:r>
            </a:p>
          </p:txBody>
        </p: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88B36F44-4D16-4F92-ADB5-B32B80B383CB}"/>
                </a:ext>
              </a:extLst>
            </p:cNvPr>
            <p:cNvCxnSpPr>
              <a:cxnSpLocks/>
            </p:cNvCxnSpPr>
            <p:nvPr/>
          </p:nvCxnSpPr>
          <p:spPr>
            <a:xfrm>
              <a:off x="9568855" y="1562542"/>
              <a:ext cx="504505" cy="1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EC061EBD-74E1-45B2-8C7A-C8F574A7D5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6379" y="3324048"/>
              <a:ext cx="4592231" cy="26613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D425846C-6860-499A-A3DC-806DFFD159BD}"/>
                </a:ext>
              </a:extLst>
            </p:cNvPr>
            <p:cNvSpPr txBox="1"/>
            <p:nvPr/>
          </p:nvSpPr>
          <p:spPr>
            <a:xfrm>
              <a:off x="94487" y="3080051"/>
              <a:ext cx="1004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內文</a:t>
              </a:r>
            </a:p>
          </p:txBody>
        </p: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16B0F9E9-938A-4849-8F6B-AB3A373FCD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8664" y="2377739"/>
              <a:ext cx="4967013" cy="342733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6A94FB0F-A54A-4F16-8222-D22266F0AE1D}"/>
                </a:ext>
              </a:extLst>
            </p:cNvPr>
            <p:cNvSpPr txBox="1"/>
            <p:nvPr/>
          </p:nvSpPr>
          <p:spPr>
            <a:xfrm>
              <a:off x="100417" y="2119999"/>
              <a:ext cx="1004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標題</a:t>
              </a:r>
            </a:p>
          </p:txBody>
        </p: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33415B25-17FA-4E92-98A1-5F46F17B37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8664" y="4064278"/>
              <a:ext cx="5934276" cy="10355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93AA3459-2BBE-4218-AFD3-0872481B0A8C}"/>
                </a:ext>
              </a:extLst>
            </p:cNvPr>
            <p:cNvSpPr txBox="1"/>
            <p:nvPr/>
          </p:nvSpPr>
          <p:spPr>
            <a:xfrm>
              <a:off x="172801" y="3954237"/>
              <a:ext cx="1004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按鈕</a:t>
              </a: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9EAC1B08-DB50-44CE-811D-4FA9BDA1A088}"/>
                </a:ext>
              </a:extLst>
            </p:cNvPr>
            <p:cNvSpPr txBox="1"/>
            <p:nvPr/>
          </p:nvSpPr>
          <p:spPr>
            <a:xfrm>
              <a:off x="10214095" y="4586806"/>
              <a:ext cx="12377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1</a:t>
              </a:r>
              <a:r>
                <a:rPr lang="zh-TW" altLang="en-US" sz="2400" dirty="0"/>
                <a:t>內文區</a:t>
              </a:r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903D7498-8666-4AE4-87BF-E555BA8329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0195" y="4991234"/>
              <a:ext cx="923165" cy="22143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304FB8B-B499-4573-BA43-E20A21403B83}"/>
                </a:ext>
              </a:extLst>
            </p:cNvPr>
            <p:cNvSpPr txBox="1"/>
            <p:nvPr/>
          </p:nvSpPr>
          <p:spPr>
            <a:xfrm>
              <a:off x="16999" y="5788476"/>
              <a:ext cx="197905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1</a:t>
              </a:r>
              <a:r>
                <a:rPr lang="zh-TW" altLang="en-US" sz="2400" dirty="0"/>
                <a:t>背景區</a:t>
              </a:r>
              <a:endParaRPr lang="en-US" altLang="zh-TW" sz="2400" dirty="0"/>
            </a:p>
            <a:p>
              <a:r>
                <a:rPr lang="en-US" altLang="zh-TW" sz="2400" dirty="0"/>
                <a:t>(</a:t>
              </a:r>
              <a:r>
                <a:rPr lang="zh-TW" altLang="en-US" sz="2400" dirty="0"/>
                <a:t>視差滾動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12969E9A-4C40-4DE6-858D-A909AF5873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3205" y="5205380"/>
              <a:ext cx="342900" cy="483078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560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群組 17"/>
          <p:cNvGrpSpPr/>
          <p:nvPr/>
        </p:nvGrpSpPr>
        <p:grpSpPr>
          <a:xfrm>
            <a:off x="-21892" y="280247"/>
            <a:ext cx="12250137" cy="6297506"/>
            <a:chOff x="-21892" y="215448"/>
            <a:chExt cx="12250137" cy="6297506"/>
          </a:xfrm>
        </p:grpSpPr>
        <p:grpSp>
          <p:nvGrpSpPr>
            <p:cNvPr id="5" name="群組 4"/>
            <p:cNvGrpSpPr/>
            <p:nvPr/>
          </p:nvGrpSpPr>
          <p:grpSpPr>
            <a:xfrm>
              <a:off x="1401129" y="984737"/>
              <a:ext cx="8844268" cy="4451305"/>
              <a:chOff x="1072662" y="984737"/>
              <a:chExt cx="8844268" cy="4451305"/>
            </a:xfrm>
          </p:grpSpPr>
          <p:cxnSp>
            <p:nvCxnSpPr>
              <p:cNvPr id="4" name="直線接點 3">
                <a:extLst>
                  <a:ext uri="{FF2B5EF4-FFF2-40B4-BE49-F238E27FC236}">
                    <a16:creationId xmlns:a16="http://schemas.microsoft.com/office/drawing/2014/main" id="{1DF35039-A66C-4352-B71E-C6E8A42E8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83616" y="3138130"/>
                <a:ext cx="333314" cy="1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pic>
            <p:nvPicPr>
              <p:cNvPr id="2" name="圖片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" t="1557" r="961" b="963"/>
              <a:stretch/>
            </p:blipFill>
            <p:spPr>
              <a:xfrm>
                <a:off x="1072662" y="984737"/>
                <a:ext cx="8510954" cy="4451305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1072662" y="984737"/>
                <a:ext cx="8510954" cy="4451305"/>
              </a:xfrm>
              <a:prstGeom prst="rect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</p:grp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77DCF6D9-C896-440E-B5FA-562C2D65A90D}"/>
                </a:ext>
              </a:extLst>
            </p:cNvPr>
            <p:cNvSpPr txBox="1"/>
            <p:nvPr/>
          </p:nvSpPr>
          <p:spPr>
            <a:xfrm>
              <a:off x="10141743" y="4214337"/>
              <a:ext cx="2086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2</a:t>
              </a:r>
              <a:r>
                <a:rPr lang="zh-TW" altLang="en-US" sz="2400" dirty="0"/>
                <a:t>區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深色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7EF8C745-AEB8-4BB9-BDB5-0D110687D926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8005371" y="4445170"/>
              <a:ext cx="2136372" cy="0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BEEC9298-FC1C-43FA-8E96-B873A08C2D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7254" y="879335"/>
              <a:ext cx="1556449" cy="168603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C265E477-34C8-4A4A-81CB-BA9C3DD4C6A1}"/>
                </a:ext>
              </a:extLst>
            </p:cNvPr>
            <p:cNvSpPr txBox="1"/>
            <p:nvPr/>
          </p:nvSpPr>
          <p:spPr>
            <a:xfrm>
              <a:off x="0" y="421961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深色主題標題</a:t>
              </a:r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1F339A3A-0EDE-41B0-9A0F-E9F091B8FA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4162" y="3501695"/>
              <a:ext cx="923192" cy="219581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9BB01092-A033-4198-89A9-293D294CF648}"/>
                </a:ext>
              </a:extLst>
            </p:cNvPr>
            <p:cNvSpPr txBox="1"/>
            <p:nvPr/>
          </p:nvSpPr>
          <p:spPr>
            <a:xfrm>
              <a:off x="-21892" y="5762430"/>
              <a:ext cx="21042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深色主題內文</a:t>
              </a:r>
            </a:p>
          </p:txBody>
        </p: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3F5E319E-8D9F-4568-AAA3-1B8026E6D6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0162" y="3974228"/>
              <a:ext cx="77805" cy="1951786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AD544F07-D4F6-4CD3-91B6-6A8DD2D39B00}"/>
                </a:ext>
              </a:extLst>
            </p:cNvPr>
            <p:cNvSpPr txBox="1"/>
            <p:nvPr/>
          </p:nvSpPr>
          <p:spPr>
            <a:xfrm>
              <a:off x="2791558" y="6051289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深色主題按鈕</a:t>
              </a: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A7FEAE2A-1FC3-437D-8EA8-1A764B96F449}"/>
                </a:ext>
              </a:extLst>
            </p:cNvPr>
            <p:cNvSpPr txBox="1"/>
            <p:nvPr/>
          </p:nvSpPr>
          <p:spPr>
            <a:xfrm>
              <a:off x="2309551" y="215448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2</a:t>
              </a:r>
              <a:r>
                <a:rPr lang="zh-TW" altLang="en-US" sz="2400" dirty="0"/>
                <a:t>內文區</a:t>
              </a:r>
            </a:p>
          </p:txBody>
        </p: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420BC719-38F8-4954-B1B9-70EF5E6D62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6777" y="782515"/>
              <a:ext cx="96928" cy="629334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E4271524-FB82-4D8F-8573-81B4F941122B}"/>
                </a:ext>
              </a:extLst>
            </p:cNvPr>
            <p:cNvSpPr txBox="1"/>
            <p:nvPr/>
          </p:nvSpPr>
          <p:spPr>
            <a:xfrm>
              <a:off x="10245397" y="984737"/>
              <a:ext cx="1879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2</a:t>
              </a:r>
              <a:r>
                <a:rPr lang="zh-TW" altLang="en-US" sz="2400" dirty="0"/>
                <a:t>背景區</a:t>
              </a:r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626AE543-100A-463B-B3E2-6A6FF0748E2F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9364826" y="1215570"/>
              <a:ext cx="880571" cy="0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509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0" y="326923"/>
            <a:ext cx="12250508" cy="6204155"/>
            <a:chOff x="0" y="362646"/>
            <a:chExt cx="12250508" cy="6204155"/>
          </a:xfrm>
        </p:grpSpPr>
        <p:grpSp>
          <p:nvGrpSpPr>
            <p:cNvPr id="7" name="群組 6"/>
            <p:cNvGrpSpPr/>
            <p:nvPr/>
          </p:nvGrpSpPr>
          <p:grpSpPr>
            <a:xfrm>
              <a:off x="2558650" y="1154323"/>
              <a:ext cx="8765138" cy="4393216"/>
              <a:chOff x="1177174" y="1165589"/>
              <a:chExt cx="8765138" cy="4393216"/>
            </a:xfrm>
          </p:grpSpPr>
          <p:cxnSp>
            <p:nvCxnSpPr>
              <p:cNvPr id="4" name="直線接點 3">
                <a:extLst>
                  <a:ext uri="{FF2B5EF4-FFF2-40B4-BE49-F238E27FC236}">
                    <a16:creationId xmlns:a16="http://schemas.microsoft.com/office/drawing/2014/main" id="{1DF35039-A66C-4352-B71E-C6E8A42E8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08998" y="3146922"/>
                <a:ext cx="333314" cy="1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3" name="矩形 2"/>
              <p:cNvSpPr/>
              <p:nvPr/>
            </p:nvSpPr>
            <p:spPr>
              <a:xfrm>
                <a:off x="1177174" y="1165589"/>
                <a:ext cx="8431824" cy="4393216"/>
              </a:xfrm>
              <a:prstGeom prst="rect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  <p:pic>
            <p:nvPicPr>
              <p:cNvPr id="6" name="圖片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7174" y="1165589"/>
                <a:ext cx="8431824" cy="4393216"/>
              </a:xfrm>
              <a:prstGeom prst="rect">
                <a:avLst/>
              </a:prstGeom>
            </p:spPr>
          </p:pic>
        </p:grp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83AA8F79-2ACA-427F-AE0E-C7D491A1601A}"/>
                </a:ext>
              </a:extLst>
            </p:cNvPr>
            <p:cNvSpPr txBox="1"/>
            <p:nvPr/>
          </p:nvSpPr>
          <p:spPr>
            <a:xfrm>
              <a:off x="9922945" y="6105136"/>
              <a:ext cx="232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3</a:t>
              </a:r>
              <a:r>
                <a:rPr lang="zh-TW" altLang="en-US" sz="2400" dirty="0"/>
                <a:t>區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深色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BDB35EC1-D2A1-4BA1-A0E4-20C1B342CA28}"/>
                </a:ext>
              </a:extLst>
            </p:cNvPr>
            <p:cNvCxnSpPr>
              <a:cxnSpLocks/>
            </p:cNvCxnSpPr>
            <p:nvPr/>
          </p:nvCxnSpPr>
          <p:spPr>
            <a:xfrm>
              <a:off x="10845806" y="4953364"/>
              <a:ext cx="16158" cy="1073363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63576542-03BD-4371-BDEC-DA1BFADF0D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94313" y="2662666"/>
              <a:ext cx="6024451" cy="113536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076647DE-75AE-4F68-A8DA-E46488A7B0F0}"/>
                </a:ext>
              </a:extLst>
            </p:cNvPr>
            <p:cNvSpPr txBox="1"/>
            <p:nvPr/>
          </p:nvSpPr>
          <p:spPr>
            <a:xfrm>
              <a:off x="0" y="2431834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深色主題標題</a:t>
              </a:r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CD1D1E15-7DB8-47E3-B781-B7F97441F3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4313" y="3421626"/>
              <a:ext cx="5691942" cy="10917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9CB465B3-D8DD-4B09-97D2-E06ED695828C}"/>
                </a:ext>
              </a:extLst>
            </p:cNvPr>
            <p:cNvSpPr txBox="1"/>
            <p:nvPr/>
          </p:nvSpPr>
          <p:spPr>
            <a:xfrm>
              <a:off x="0" y="3299972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深色主題內文</a:t>
              </a:r>
            </a:p>
          </p:txBody>
        </p: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54CBFBB0-16F3-4EBD-85C7-C94825185A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4313" y="4063288"/>
              <a:ext cx="6024451" cy="415189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029FBE27-CF80-48FC-AFC0-AB128A1A9221}"/>
                </a:ext>
              </a:extLst>
            </p:cNvPr>
            <p:cNvSpPr txBox="1"/>
            <p:nvPr/>
          </p:nvSpPr>
          <p:spPr>
            <a:xfrm>
              <a:off x="0" y="4247645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深色主題按鈕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2855BE42-A8B1-4B5C-8D9E-BEDBC51E4CA0}"/>
                </a:ext>
              </a:extLst>
            </p:cNvPr>
            <p:cNvSpPr txBox="1"/>
            <p:nvPr/>
          </p:nvSpPr>
          <p:spPr>
            <a:xfrm>
              <a:off x="10072573" y="362646"/>
              <a:ext cx="2028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3</a:t>
              </a:r>
              <a:r>
                <a:rPr lang="zh-TW" altLang="en-US" sz="2400" dirty="0"/>
                <a:t>內文區</a:t>
              </a:r>
            </a:p>
          </p:txBody>
        </p: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11A33FCA-2AD5-4221-AB5C-1254E36E3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05520" y="955964"/>
              <a:ext cx="207062" cy="434215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BE5E559A-25B2-4255-8ED4-806D3DE950FA}"/>
                </a:ext>
              </a:extLst>
            </p:cNvPr>
            <p:cNvSpPr txBox="1"/>
            <p:nvPr/>
          </p:nvSpPr>
          <p:spPr>
            <a:xfrm>
              <a:off x="66007" y="1228365"/>
              <a:ext cx="20283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特性</a:t>
              </a:r>
              <a:r>
                <a:rPr lang="en-US" altLang="zh-TW" sz="2400" dirty="0"/>
                <a:t>3</a:t>
              </a:r>
              <a:r>
                <a:rPr lang="zh-TW" altLang="en-US" sz="2400" dirty="0"/>
                <a:t>背景區</a:t>
              </a:r>
              <a:endParaRPr lang="en-US" altLang="zh-TW" sz="2400" dirty="0"/>
            </a:p>
            <a:p>
              <a:r>
                <a:rPr lang="en-US" altLang="zh-TW" sz="2400" dirty="0"/>
                <a:t>(</a:t>
              </a:r>
              <a:r>
                <a:rPr lang="zh-TW" altLang="en-US" sz="2400" dirty="0"/>
                <a:t>視差滾動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69BDFA64-65F2-4CF3-B318-5038D1415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4312" y="1634871"/>
              <a:ext cx="1295399" cy="0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367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-21892" y="424677"/>
            <a:ext cx="12250137" cy="6008647"/>
            <a:chOff x="-21892" y="215448"/>
            <a:chExt cx="12250137" cy="6008647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174" y="1085849"/>
              <a:ext cx="8562872" cy="4386684"/>
            </a:xfrm>
            <a:prstGeom prst="rect">
              <a:avLst/>
            </a:prstGeom>
          </p:spPr>
        </p:pic>
        <p:grpSp>
          <p:nvGrpSpPr>
            <p:cNvPr id="5" name="群組 4"/>
            <p:cNvGrpSpPr/>
            <p:nvPr/>
          </p:nvGrpSpPr>
          <p:grpSpPr>
            <a:xfrm>
              <a:off x="1177174" y="1062965"/>
              <a:ext cx="8896186" cy="4427020"/>
              <a:chOff x="1177174" y="1062965"/>
              <a:chExt cx="8896186" cy="4427020"/>
            </a:xfrm>
          </p:grpSpPr>
          <p:cxnSp>
            <p:nvCxnSpPr>
              <p:cNvPr id="4" name="直線接點 3">
                <a:extLst>
                  <a:ext uri="{FF2B5EF4-FFF2-40B4-BE49-F238E27FC236}">
                    <a16:creationId xmlns:a16="http://schemas.microsoft.com/office/drawing/2014/main" id="{1DF35039-A66C-4352-B71E-C6E8A42E8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40046" y="3146922"/>
                <a:ext cx="333314" cy="1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3" name="矩形 2"/>
              <p:cNvSpPr/>
              <p:nvPr/>
            </p:nvSpPr>
            <p:spPr>
              <a:xfrm>
                <a:off x="1177174" y="1062965"/>
                <a:ext cx="8562872" cy="4427020"/>
              </a:xfrm>
              <a:prstGeom prst="rect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</p:grp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77DCF6D9-C896-440E-B5FA-562C2D65A90D}"/>
                </a:ext>
              </a:extLst>
            </p:cNvPr>
            <p:cNvSpPr txBox="1"/>
            <p:nvPr/>
          </p:nvSpPr>
          <p:spPr>
            <a:xfrm>
              <a:off x="10141743" y="4214337"/>
              <a:ext cx="2086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特性</a:t>
              </a:r>
              <a:r>
                <a:rPr lang="en-US" altLang="zh-TW" sz="2400" dirty="0"/>
                <a:t>4</a:t>
              </a:r>
              <a:r>
                <a:rPr lang="zh-TW" altLang="en-US" sz="2400" dirty="0" smtClean="0"/>
                <a:t>區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深色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7EF8C745-AEB8-4BB9-BDB5-0D110687D926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8502162" y="4413738"/>
              <a:ext cx="1639581" cy="31432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BEEC9298-FC1C-43FA-8E96-B873A08C2D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7255" y="879336"/>
              <a:ext cx="1389183" cy="180231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C265E477-34C8-4A4A-81CB-BA9C3DD4C6A1}"/>
                </a:ext>
              </a:extLst>
            </p:cNvPr>
            <p:cNvSpPr txBox="1"/>
            <p:nvPr/>
          </p:nvSpPr>
          <p:spPr>
            <a:xfrm>
              <a:off x="0" y="421961"/>
              <a:ext cx="246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深色主題標題</a:t>
              </a:r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1F339A3A-0EDE-41B0-9A0F-E9F091B8FA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4162" y="3675185"/>
              <a:ext cx="1512276" cy="202232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9BB01092-A033-4198-89A9-293D294CF648}"/>
                </a:ext>
              </a:extLst>
            </p:cNvPr>
            <p:cNvSpPr txBox="1"/>
            <p:nvPr/>
          </p:nvSpPr>
          <p:spPr>
            <a:xfrm>
              <a:off x="-21892" y="5762430"/>
              <a:ext cx="21042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深色主題內文</a:t>
              </a: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A7FEAE2A-1FC3-437D-8EA8-1A764B96F449}"/>
                </a:ext>
              </a:extLst>
            </p:cNvPr>
            <p:cNvSpPr txBox="1"/>
            <p:nvPr/>
          </p:nvSpPr>
          <p:spPr>
            <a:xfrm>
              <a:off x="2309551" y="215448"/>
              <a:ext cx="2200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特性</a:t>
              </a:r>
              <a:r>
                <a:rPr lang="en-US" altLang="zh-TW" sz="2400" dirty="0" smtClean="0"/>
                <a:t>4-1</a:t>
              </a:r>
              <a:r>
                <a:rPr lang="zh-TW" altLang="en-US" sz="2400" dirty="0" smtClean="0"/>
                <a:t>內文</a:t>
              </a:r>
              <a:r>
                <a:rPr lang="zh-TW" altLang="en-US" sz="2400" dirty="0"/>
                <a:t>區</a:t>
              </a:r>
            </a:p>
          </p:txBody>
        </p: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420BC719-38F8-4954-B1B9-70EF5E6D62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6777" y="782515"/>
              <a:ext cx="96928" cy="629334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E4271524-FB82-4D8F-8573-81B4F941122B}"/>
                </a:ext>
              </a:extLst>
            </p:cNvPr>
            <p:cNvSpPr txBox="1"/>
            <p:nvPr/>
          </p:nvSpPr>
          <p:spPr>
            <a:xfrm>
              <a:off x="10245397" y="984737"/>
              <a:ext cx="18791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特性</a:t>
              </a:r>
              <a:r>
                <a:rPr lang="en-US" altLang="zh-TW" sz="2400" dirty="0" smtClean="0"/>
                <a:t>4</a:t>
              </a:r>
              <a:r>
                <a:rPr lang="zh-TW" altLang="en-US" sz="2400" dirty="0" smtClean="0"/>
                <a:t>背景區</a:t>
              </a:r>
              <a:endParaRPr lang="en-US" altLang="zh-TW" sz="2400" dirty="0" smtClean="0"/>
            </a:p>
            <a:p>
              <a:r>
                <a:rPr lang="en-US" altLang="zh-TW" sz="2400" dirty="0"/>
                <a:t>(</a:t>
              </a:r>
              <a:r>
                <a:rPr lang="zh-TW" altLang="en-US" sz="2400" dirty="0"/>
                <a:t>視差滾動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  <a:p>
              <a:endParaRPr lang="zh-TW" altLang="en-US" sz="2400" dirty="0"/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626AE543-100A-463B-B3E2-6A6FF0748E2F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 flipV="1">
              <a:off x="9337431" y="1584902"/>
              <a:ext cx="907966" cy="120806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219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-21892" y="424677"/>
            <a:ext cx="12250137" cy="6008647"/>
            <a:chOff x="-21892" y="215448"/>
            <a:chExt cx="12250137" cy="6008647"/>
          </a:xfrm>
        </p:grpSpPr>
        <p:grpSp>
          <p:nvGrpSpPr>
            <p:cNvPr id="18" name="群組 17"/>
            <p:cNvGrpSpPr/>
            <p:nvPr/>
          </p:nvGrpSpPr>
          <p:grpSpPr>
            <a:xfrm>
              <a:off x="1177174" y="1062964"/>
              <a:ext cx="8896186" cy="4495841"/>
              <a:chOff x="1177174" y="1062964"/>
              <a:chExt cx="8896186" cy="4495841"/>
            </a:xfrm>
          </p:grpSpPr>
          <p:pic>
            <p:nvPicPr>
              <p:cNvPr id="17" name="圖片 1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7174" y="1062965"/>
                <a:ext cx="8562872" cy="4492952"/>
              </a:xfrm>
              <a:prstGeom prst="rect">
                <a:avLst/>
              </a:prstGeom>
            </p:spPr>
          </p:pic>
          <p:cxnSp>
            <p:nvCxnSpPr>
              <p:cNvPr id="4" name="直線接點 3">
                <a:extLst>
                  <a:ext uri="{FF2B5EF4-FFF2-40B4-BE49-F238E27FC236}">
                    <a16:creationId xmlns:a16="http://schemas.microsoft.com/office/drawing/2014/main" id="{1DF35039-A66C-4352-B71E-C6E8A42E8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40046" y="3146922"/>
                <a:ext cx="333314" cy="1"/>
              </a:xfrm>
              <a:prstGeom prst="line">
                <a:avLst/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3" name="矩形 2"/>
              <p:cNvSpPr/>
              <p:nvPr/>
            </p:nvSpPr>
            <p:spPr>
              <a:xfrm>
                <a:off x="1177174" y="1062964"/>
                <a:ext cx="8562872" cy="4495841"/>
              </a:xfrm>
              <a:prstGeom prst="rect">
                <a:avLst/>
              </a:prstGeom>
              <a:noFill/>
              <a:ln w="571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</p:grp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77DCF6D9-C896-440E-B5FA-562C2D65A90D}"/>
                </a:ext>
              </a:extLst>
            </p:cNvPr>
            <p:cNvSpPr txBox="1"/>
            <p:nvPr/>
          </p:nvSpPr>
          <p:spPr>
            <a:xfrm>
              <a:off x="10141743" y="4214337"/>
              <a:ext cx="2086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特性</a:t>
              </a:r>
              <a:r>
                <a:rPr lang="en-US" altLang="zh-TW" sz="2400" dirty="0"/>
                <a:t>4</a:t>
              </a:r>
              <a:r>
                <a:rPr lang="zh-TW" altLang="en-US" sz="2400" dirty="0" smtClean="0"/>
                <a:t>區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深色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7EF8C745-AEB8-4BB9-BDB5-0D110687D926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8005371" y="4445170"/>
              <a:ext cx="2136372" cy="0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1F339A3A-0EDE-41B0-9A0F-E9F091B8FA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4163" y="4141177"/>
              <a:ext cx="1969475" cy="1556329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9BB01092-A033-4198-89A9-293D294CF648}"/>
                </a:ext>
              </a:extLst>
            </p:cNvPr>
            <p:cNvSpPr txBox="1"/>
            <p:nvPr/>
          </p:nvSpPr>
          <p:spPr>
            <a:xfrm>
              <a:off x="-21892" y="5762430"/>
              <a:ext cx="21042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深色主題內文</a:t>
              </a: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A7FEAE2A-1FC3-437D-8EA8-1A764B96F449}"/>
                </a:ext>
              </a:extLst>
            </p:cNvPr>
            <p:cNvSpPr txBox="1"/>
            <p:nvPr/>
          </p:nvSpPr>
          <p:spPr>
            <a:xfrm>
              <a:off x="2309551" y="215448"/>
              <a:ext cx="2200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特性</a:t>
              </a:r>
              <a:r>
                <a:rPr lang="en-US" altLang="zh-TW" sz="2400" dirty="0" smtClean="0"/>
                <a:t>4-2</a:t>
              </a:r>
              <a:r>
                <a:rPr lang="zh-TW" altLang="en-US" sz="2400" dirty="0" smtClean="0"/>
                <a:t>內文</a:t>
              </a:r>
              <a:r>
                <a:rPr lang="zh-TW" altLang="en-US" sz="2400" dirty="0"/>
                <a:t>區</a:t>
              </a:r>
            </a:p>
          </p:txBody>
        </p: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420BC719-38F8-4954-B1B9-70EF5E6D62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6777" y="782515"/>
              <a:ext cx="96928" cy="629334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626AE543-100A-463B-B3E2-6A6FF0748E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9846" y="1215570"/>
              <a:ext cx="925551" cy="230832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E4271524-FB82-4D8F-8573-81B4F941122B}"/>
                </a:ext>
              </a:extLst>
            </p:cNvPr>
            <p:cNvSpPr txBox="1"/>
            <p:nvPr/>
          </p:nvSpPr>
          <p:spPr>
            <a:xfrm>
              <a:off x="10245397" y="984737"/>
              <a:ext cx="18791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特性</a:t>
              </a:r>
              <a:r>
                <a:rPr lang="en-US" altLang="zh-TW" sz="2400" dirty="0" smtClean="0"/>
                <a:t>4</a:t>
              </a:r>
              <a:r>
                <a:rPr lang="zh-TW" altLang="en-US" sz="2400" dirty="0" smtClean="0"/>
                <a:t>背景區</a:t>
              </a:r>
              <a:endParaRPr lang="en-US" altLang="zh-TW" sz="2400" dirty="0" smtClean="0"/>
            </a:p>
            <a:p>
              <a:r>
                <a:rPr lang="en-US" altLang="zh-TW" sz="2400" dirty="0"/>
                <a:t>(</a:t>
              </a:r>
              <a:r>
                <a:rPr lang="zh-TW" altLang="en-US" sz="2400" dirty="0"/>
                <a:t>視差滾動</a:t>
              </a:r>
              <a:r>
                <a:rPr lang="en-US" altLang="zh-TW" sz="2400" dirty="0"/>
                <a:t>)</a:t>
              </a:r>
              <a:endParaRPr lang="zh-TW" altLang="en-US" sz="2400" dirty="0"/>
            </a:p>
            <a:p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5383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石板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石板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石板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TM04033929[[fn=石板]]</Template>
  <TotalTime>547</TotalTime>
  <Words>966</Words>
  <Application>Microsoft Office PowerPoint</Application>
  <PresentationFormat>寬螢幕</PresentationFormat>
  <Paragraphs>212</Paragraphs>
  <Slides>31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7" baseType="lpstr">
      <vt:lpstr>微軟正黑體</vt:lpstr>
      <vt:lpstr>Arial</vt:lpstr>
      <vt:lpstr>Calisto MT</vt:lpstr>
      <vt:lpstr>Trebuchet MS</vt:lpstr>
      <vt:lpstr>Wingdings 2</vt:lpstr>
      <vt:lpstr>石板</vt:lpstr>
      <vt:lpstr>網頁設計-期中專題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設計</vt:lpstr>
      <vt:lpstr>文字</vt:lpstr>
      <vt:lpstr>ICONS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網頁設計-期中專題</dc:title>
  <dc:creator>Windows 使用者</dc:creator>
  <cp:lastModifiedBy>Windows 使用者</cp:lastModifiedBy>
  <cp:revision>39</cp:revision>
  <dcterms:created xsi:type="dcterms:W3CDTF">2018-04-23T08:40:31Z</dcterms:created>
  <dcterms:modified xsi:type="dcterms:W3CDTF">2018-04-24T16:57:12Z</dcterms:modified>
</cp:coreProperties>
</file>